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slides/slide11.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Masters/slideMaster6.xml" ContentType="application/vnd.openxmlformats-officedocument.presentationml.slideMaster+xml"/>
  <Override PartName="/ppt/slideMasters/slideMaster2.xml" ContentType="application/vnd.openxmlformats-officedocument.presentationml.slideMaster+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0.xml" ContentType="application/vnd.openxmlformats-officedocument.presentationml.slideLayout+xml"/>
  <Override PartName="/ppt/slideLayouts/slideLayout389.xml" ContentType="application/vnd.openxmlformats-officedocument.presentationml.slideLayout+xml"/>
  <Override PartName="/ppt/slideLayouts/slideLayout388.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Masters/slideMaster24.xml" ContentType="application/vnd.openxmlformats-officedocument.presentationml.slideMaster+xml"/>
  <Override PartName="/ppt/slideMasters/slideMaster23.xml" ContentType="application/vnd.openxmlformats-officedocument.presentationml.slideMaster+xml"/>
  <Override PartName="/ppt/slideMasters/slideMaster20.xml" ContentType="application/vnd.openxmlformats-officedocument.presentationml.slideMaster+xml"/>
  <Override PartName="/ppt/slideMasters/slideMaster19.xml" ContentType="application/vnd.openxmlformats-officedocument.presentationml.slideMaster+xml"/>
  <Override PartName="/ppt/slideMasters/slideMaster18.xml" ContentType="application/vnd.openxmlformats-officedocument.presentationml.slideMaster+xml"/>
  <Override PartName="/ppt/slideMasters/slideMaster17.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16.xml" ContentType="application/vnd.openxmlformats-officedocument.presentationml.slideMaster+xml"/>
  <Override PartName="/ppt/slideMasters/slideMaster15.xml" ContentType="application/vnd.openxmlformats-officedocument.presentationml.slideMaster+xml"/>
  <Override PartName="/ppt/slideMasters/slideMaster14.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3.xml" ContentType="application/vnd.openxmlformats-officedocument.presentationml.slideMaster+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1.xml" ContentType="application/vnd.openxmlformats-officedocument.presentationml.slideMaster+xml"/>
  <Override PartName="/ppt/slideLayouts/slideLayout383.xml" ContentType="application/vnd.openxmlformats-officedocument.presentationml.slideLayout+xml"/>
  <Override PartName="/ppt/slideLayouts/slideLayout381.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19.xml" ContentType="application/vnd.openxmlformats-officedocument.presentationml.slideLayout+xml"/>
  <Override PartName="/ppt/slideLayouts/slideLayout118.xml" ContentType="application/vnd.openxmlformats-officedocument.presentationml.slideLayout+xml"/>
  <Override PartName="/ppt/slideLayouts/slideLayout117.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2.xml" ContentType="application/vnd.openxmlformats-officedocument.presentationml.slideLayout+xml"/>
  <Override PartName="/ppt/slideLayouts/slideLayout131.xml" ContentType="application/vnd.openxmlformats-officedocument.presentationml.slideLayout+xml"/>
  <Override PartName="/ppt/slideLayouts/slideLayout130.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12.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37.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3.xml" ContentType="application/vnd.openxmlformats-officedocument.presentationml.slideLayout+xml"/>
  <Override PartName="/ppt/slideLayouts/slideLayout162.xml" ContentType="application/vnd.openxmlformats-officedocument.presentationml.slideLayout+xml"/>
  <Override PartName="/ppt/slideLayouts/slideLayout161.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6.xml" ContentType="application/vnd.openxmlformats-officedocument.presentationml.slideLayout+xml"/>
  <Override PartName="/ppt/slideLayouts/slideLayout175.xml" ContentType="application/vnd.openxmlformats-officedocument.presentationml.slideLayout+xml"/>
  <Override PartName="/ppt/slideLayouts/slideLayout174.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56.xml" ContentType="application/vnd.openxmlformats-officedocument.presentationml.slideLayout+xml"/>
  <Override PartName="/ppt/slideLayouts/slideLayout155.xml" ContentType="application/vnd.openxmlformats-officedocument.presentationml.slideLayout+xml"/>
  <Override PartName="/ppt/slideLayouts/slideLayout154.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0.xml" ContentType="application/vnd.openxmlformats-officedocument.presentationml.slideLayout+xml"/>
  <Override PartName="/ppt/slideLayouts/slideLayout149.xml" ContentType="application/vnd.openxmlformats-officedocument.presentationml.slideLayout+xml"/>
  <Override PartName="/ppt/slideLayouts/slideLayout148.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30.xml" ContentType="application/vnd.openxmlformats-officedocument.presentationml.slideMaster+xml"/>
  <Override PartName="/ppt/slideMasters/slideMaster29.xml" ContentType="application/vnd.openxmlformats-officedocument.presentationml.slideMaster+xml"/>
  <Override PartName="/ppt/slideMasters/slideMaster28.xml" ContentType="application/vnd.openxmlformats-officedocument.presentationml.slideMaster+xml"/>
  <Override PartName="/ppt/slideMasters/slideMaster27.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382.xml" ContentType="application/vnd.openxmlformats-officedocument.presentationml.slideLayout+xml"/>
  <Override PartName="/ppt/slideLayouts/slideLayout180.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2.xml" ContentType="application/vnd.openxmlformats-officedocument.presentationml.slideLayout+xml"/>
  <Override PartName="/ppt/slideLayouts/slideLayout311.xml" ContentType="application/vnd.openxmlformats-officedocument.presentationml.slideLayout+xml"/>
  <Override PartName="/ppt/slideLayouts/slideLayout310.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25.xml" ContentType="application/vnd.openxmlformats-officedocument.presentationml.slideLayout+xml"/>
  <Override PartName="/ppt/slideLayouts/slideLayout324.xml" ContentType="application/vnd.openxmlformats-officedocument.presentationml.slideLayout+xml"/>
  <Override PartName="/ppt/slideLayouts/slideLayout323.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06.xml" ContentType="application/vnd.openxmlformats-officedocument.presentationml.slideLayout+xml"/>
  <Override PartName="/ppt/slideLayouts/slideLayout305.xml" ContentType="application/vnd.openxmlformats-officedocument.presentationml.slideLayout+xml"/>
  <Override PartName="/ppt/slideLayouts/slideLayout304.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86.xml" ContentType="application/vnd.openxmlformats-officedocument.presentationml.slideLayout+xml"/>
  <Override PartName="/ppt/slideLayouts/slideLayout285.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299.xml" ContentType="application/vnd.openxmlformats-officedocument.presentationml.slideLayout+xml"/>
  <Override PartName="/ppt/slideLayouts/slideLayout298.xml" ContentType="application/vnd.openxmlformats-officedocument.presentationml.slideLayout+xml"/>
  <Override PartName="/ppt/slideLayouts/slideLayout297.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4.xml" ContentType="application/vnd.openxmlformats-officedocument.presentationml.slideLayout+xml"/>
  <Override PartName="/ppt/slideLayouts/slideLayout363.xml" ContentType="application/vnd.openxmlformats-officedocument.presentationml.slideLayout+xml"/>
  <Override PartName="/ppt/slideLayouts/slideLayout362.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77.xml" ContentType="application/vnd.openxmlformats-officedocument.presentationml.slideLayout+xml"/>
  <Override PartName="/ppt/slideLayouts/slideLayout376.xml" ContentType="application/vnd.openxmlformats-officedocument.presentationml.slideLayout+xml"/>
  <Override PartName="/ppt/slideLayouts/slideLayout375.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57.xml" ContentType="application/vnd.openxmlformats-officedocument.presentationml.slideLayout+xml"/>
  <Override PartName="/ppt/slideLayouts/slideLayout356.xml" ContentType="application/vnd.openxmlformats-officedocument.presentationml.slideLayout+xml"/>
  <Override PartName="/ppt/slideLayouts/slideLayout355.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38.xml" ContentType="application/vnd.openxmlformats-officedocument.presentationml.slideLayout+xml"/>
  <Override PartName="/ppt/slideLayouts/slideLayout337.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0.xml" ContentType="application/vnd.openxmlformats-officedocument.presentationml.slideLayout+xml"/>
  <Override PartName="/ppt/slideLayouts/slideLayout349.xml" ContentType="application/vnd.openxmlformats-officedocument.presentationml.slideLayout+xml"/>
  <Override PartName="/ppt/slideLayouts/slideLayout348.xml" ContentType="application/vnd.openxmlformats-officedocument.presentationml.slideLayout+xml"/>
  <Override PartName="/ppt/slideLayouts/slideLayout347.xml" ContentType="application/vnd.openxmlformats-officedocument.presentationml.slideLayout+xml"/>
  <Override PartName="/ppt/slideLayouts/slideLayout346.xml" ContentType="application/vnd.openxmlformats-officedocument.presentationml.slideLayout+xml"/>
  <Override PartName="/ppt/slideLayouts/slideLayout280.xml" ContentType="application/vnd.openxmlformats-officedocument.presentationml.slideLayout+xml"/>
  <Override PartName="/ppt/slideLayouts/slideLayout279.xml" ContentType="application/vnd.openxmlformats-officedocument.presentationml.slideLayout+xml"/>
  <Override PartName="/ppt/slideLayouts/slideLayout278.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3.xml" ContentType="application/vnd.openxmlformats-officedocument.presentationml.slideLayout+xml"/>
  <Override PartName="/ppt/slideLayouts/slideLayout212.xml" ContentType="application/vnd.openxmlformats-officedocument.presentationml.slideLayout+xml"/>
  <Override PartName="/ppt/slideLayouts/slideLayout211.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26.xml" ContentType="application/vnd.openxmlformats-officedocument.presentationml.slideLayout+xml"/>
  <Override PartName="/ppt/slideLayouts/slideLayout225.xml" ContentType="application/vnd.openxmlformats-officedocument.presentationml.slideLayout+xml"/>
  <Override PartName="/ppt/slideLayouts/slideLayout224.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06.xml" ContentType="application/vnd.openxmlformats-officedocument.presentationml.slideLayout+xml"/>
  <Override PartName="/ppt/slideLayouts/slideLayout205.xml" ContentType="application/vnd.openxmlformats-officedocument.presentationml.slideLayout+xml"/>
  <Override PartName="/ppt/slideLayouts/slideLayout204.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87.xml" ContentType="application/vnd.openxmlformats-officedocument.presentationml.slideLayout+xml"/>
  <Override PartName="/ppt/slideLayouts/slideLayout186.xml" ContentType="application/vnd.openxmlformats-officedocument.presentationml.slideLayout+xml"/>
  <Override PartName="/ppt/slideLayouts/slideLayout185.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0.xml" ContentType="application/vnd.openxmlformats-officedocument.presentationml.slideLayout+xml"/>
  <Override PartName="/ppt/slideLayouts/slideLayout199.xml" ContentType="application/vnd.openxmlformats-officedocument.presentationml.slideLayout+xml"/>
  <Override PartName="/ppt/slideLayouts/slideLayout198.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3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3.xml" ContentType="application/vnd.openxmlformats-officedocument.presentationml.slideLayout+xml"/>
  <Override PartName="/ppt/slideLayouts/slideLayout262.xml" ContentType="application/vnd.openxmlformats-officedocument.presentationml.slideLayout+xml"/>
  <Override PartName="/ppt/slideLayouts/slideLayout261.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3.xml" ContentType="application/vnd.openxmlformats-officedocument.presentationml.slideLayout+xml"/>
  <Override PartName="/ppt/slideLayouts/slideLayout272.xml" ContentType="application/vnd.openxmlformats-officedocument.presentationml.slideLayout+xml"/>
  <Override PartName="/ppt/slideLayouts/slideLayout271.xml" ContentType="application/vnd.openxmlformats-officedocument.presentationml.slideLayout+xml"/>
  <Override PartName="/ppt/slideLayouts/slideLayout258.xml" ContentType="application/vnd.openxmlformats-officedocument.presentationml.slideLayout+xml"/>
  <Override PartName="/ppt/slideLayouts/slideLayout257.xml" ContentType="application/vnd.openxmlformats-officedocument.presentationml.slideLayout+xml"/>
  <Override PartName="/ppt/slideLayouts/slideLayout256.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39.xml" ContentType="application/vnd.openxmlformats-officedocument.presentationml.slideLayout+xml"/>
  <Override PartName="/ppt/slideLayouts/slideLayout238.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32.xml" ContentType="application/vnd.openxmlformats-officedocument.presentationml.slideLayout+xml"/>
  <Override PartName="/ppt/slideLayouts/slideLayout251.xml" ContentType="application/vnd.openxmlformats-officedocument.presentationml.slideLayout+xml"/>
  <Override PartName="/ppt/slideLayouts/slideLayout249.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50.xml" ContentType="application/vnd.openxmlformats-officedocument.presentationml.slideLayout+xml"/>
  <Override PartName="/ppt/theme/theme14.xml" ContentType="application/vnd.openxmlformats-officedocument.theme+xml"/>
  <Override PartName="/ppt/theme/theme13.xml" ContentType="application/vnd.openxmlformats-officedocument.theme+xml"/>
  <Override PartName="/ppt/theme/theme12.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21.xml" ContentType="application/vnd.openxmlformats-officedocument.theme+xml"/>
  <Override PartName="/ppt/theme/theme19.xml" ContentType="application/vnd.openxmlformats-officedocument.theme+xml"/>
  <Override PartName="/ppt/theme/theme18.xml" ContentType="application/vnd.openxmlformats-officedocument.theme+xml"/>
  <Override PartName="/ppt/theme/theme17.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4.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20.xml" ContentType="application/vnd.openxmlformats-officedocument.theme+xml"/>
  <Override PartName="/ppt/theme/theme22.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ppt/theme/theme29.xml" ContentType="application/vnd.openxmlformats-officedocument.theme+xml"/>
  <Override PartName="/ppt/theme/theme28.xml" ContentType="application/vnd.openxmlformats-officedocument.theme+xml"/>
  <Override PartName="/ppt/theme/theme27.xml" ContentType="application/vnd.openxmlformats-officedocument.theme+xml"/>
  <Override PartName="/ppt/theme/theme26.xml" ContentType="application/vnd.openxmlformats-officedocument.theme+xml"/>
  <Override PartName="/ppt/theme/theme25.xml" ContentType="application/vnd.openxmlformats-officedocument.theme+xml"/>
  <Override PartName="/ppt/theme/theme23.xml" ContentType="application/vnd.openxmlformats-officedocument.theme+xml"/>
  <Override PartName="/ppt/theme/theme30.xml" ContentType="application/vnd.openxmlformats-officedocument.theme+xml"/>
  <Override PartName="/ppt/theme/theme24.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customXml/itemProps1.xml" ContentType="application/vnd.openxmlformats-officedocument.customXmlProperties+xml"/>
  <Override PartName="/ppt/tags/tag1.xml" ContentType="application/vnd.openxmlformats-officedocument.presentationml.tags+xml"/>
  <Override PartName="/customXml/itemProps2.xml" ContentType="application/vnd.openxmlformats-officedocument.customXmlPropertie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17" r:id="rId4"/>
    <p:sldMasterId id="2147483956" r:id="rId5"/>
    <p:sldMasterId id="2147483986" r:id="rId6"/>
    <p:sldMasterId id="2147484027" r:id="rId7"/>
    <p:sldMasterId id="2147484043" r:id="rId8"/>
    <p:sldMasterId id="2147484077" r:id="rId9"/>
    <p:sldMasterId id="2147484109" r:id="rId10"/>
    <p:sldMasterId id="2147484125" r:id="rId11"/>
    <p:sldMasterId id="2147484161" r:id="rId12"/>
    <p:sldMasterId id="2147484163" r:id="rId13"/>
    <p:sldMasterId id="2147484205" r:id="rId14"/>
    <p:sldMasterId id="2147484218" r:id="rId15"/>
    <p:sldMasterId id="2147484232" r:id="rId16"/>
    <p:sldMasterId id="2147484247" r:id="rId17"/>
    <p:sldMasterId id="2147484262" r:id="rId18"/>
    <p:sldMasterId id="2147484312" r:id="rId19"/>
    <p:sldMasterId id="2147484297" r:id="rId20"/>
    <p:sldMasterId id="2147484324" r:id="rId21"/>
    <p:sldMasterId id="2147484346" r:id="rId22"/>
    <p:sldMasterId id="2147484380" r:id="rId23"/>
    <p:sldMasterId id="2147484408" r:id="rId24"/>
    <p:sldMasterId id="2147484422" r:id="rId25"/>
    <p:sldMasterId id="2147484468" r:id="rId26"/>
    <p:sldMasterId id="2147484482" r:id="rId27"/>
    <p:sldMasterId id="2147484495" r:id="rId28"/>
    <p:sldMasterId id="2147484511" r:id="rId29"/>
    <p:sldMasterId id="2147484526" r:id="rId30"/>
    <p:sldMasterId id="2147484541" r:id="rId31"/>
    <p:sldMasterId id="2147484556" r:id="rId32"/>
    <p:sldMasterId id="2147484571" r:id="rId33"/>
  </p:sldMasterIdLst>
  <p:notesMasterIdLst>
    <p:notesMasterId r:id="rId61"/>
  </p:notesMasterIdLst>
  <p:handoutMasterIdLst>
    <p:handoutMasterId r:id="rId62"/>
  </p:handoutMasterIdLst>
  <p:sldIdLst>
    <p:sldId id="738" r:id="rId34"/>
    <p:sldId id="679" r:id="rId35"/>
    <p:sldId id="763" r:id="rId36"/>
    <p:sldId id="761" r:id="rId37"/>
    <p:sldId id="720" r:id="rId38"/>
    <p:sldId id="747" r:id="rId39"/>
    <p:sldId id="760" r:id="rId40"/>
    <p:sldId id="748" r:id="rId41"/>
    <p:sldId id="749" r:id="rId42"/>
    <p:sldId id="750" r:id="rId43"/>
    <p:sldId id="751" r:id="rId44"/>
    <p:sldId id="752" r:id="rId45"/>
    <p:sldId id="740" r:id="rId46"/>
    <p:sldId id="754" r:id="rId47"/>
    <p:sldId id="673" r:id="rId48"/>
    <p:sldId id="762" r:id="rId49"/>
    <p:sldId id="605" r:id="rId50"/>
    <p:sldId id="708" r:id="rId51"/>
    <p:sldId id="755" r:id="rId52"/>
    <p:sldId id="756" r:id="rId53"/>
    <p:sldId id="757" r:id="rId54"/>
    <p:sldId id="758" r:id="rId55"/>
    <p:sldId id="732" r:id="rId56"/>
    <p:sldId id="764" r:id="rId57"/>
    <p:sldId id="759" r:id="rId58"/>
    <p:sldId id="741" r:id="rId59"/>
    <p:sldId id="594" r:id="rId60"/>
  </p:sldIdLst>
  <p:sldSz cx="9144000" cy="6858000" type="screen4x3"/>
  <p:notesSz cx="6997700" cy="9283700"/>
  <p:custDataLst>
    <p:tags r:id="rId63"/>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zanne_Atkinson" initials="SA" lastIdx="11" clrIdx="0"/>
  <p:cmAuthor id="1" name="Lozano, Lisa" initials="LL" lastIdx="1" clrIdx="1"/>
  <p:cmAuthor id="2" name="Tara_Woodhurst" initials="TW" lastIdx="19"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DC5034"/>
    <a:srgbClr val="0085C3"/>
    <a:srgbClr val="6EA82E"/>
    <a:srgbClr val="0185C3"/>
    <a:srgbClr val="000000"/>
    <a:srgbClr val="CE1126"/>
    <a:srgbClr val="619428"/>
    <a:srgbClr val="666666"/>
    <a:srgbClr val="71C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15" autoAdjust="0"/>
    <p:restoredTop sz="88908" autoAdjust="0"/>
  </p:normalViewPr>
  <p:slideViewPr>
    <p:cSldViewPr snapToGrid="0">
      <p:cViewPr>
        <p:scale>
          <a:sx n="80" d="100"/>
          <a:sy n="80" d="100"/>
        </p:scale>
        <p:origin x="-384" y="461"/>
      </p:cViewPr>
      <p:guideLst>
        <p:guide orient="horz" pos="197"/>
        <p:guide orient="horz" pos="1209"/>
        <p:guide orient="horz" pos="3790"/>
        <p:guide orient="horz" pos="613"/>
        <p:guide pos="3403"/>
        <p:guide pos="5309"/>
        <p:guide pos="2771"/>
        <p:guide pos="293"/>
      </p:guideLst>
    </p:cSldViewPr>
  </p:slideViewPr>
  <p:outlineViewPr>
    <p:cViewPr>
      <p:scale>
        <a:sx n="33" d="100"/>
        <a:sy n="33" d="100"/>
      </p:scale>
      <p:origin x="0" y="9504"/>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52" d="100"/>
          <a:sy n="52" d="100"/>
        </p:scale>
        <p:origin x="-2904" y="-102"/>
      </p:cViewPr>
      <p:guideLst>
        <p:guide orient="horz" pos="2924"/>
        <p:guide pos="220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3.xml"/><Relationship Id="rId21" Type="http://schemas.openxmlformats.org/officeDocument/2006/relationships/slideMaster" Target="slideMasters/slideMaster18.xml"/><Relationship Id="rId42" Type="http://schemas.openxmlformats.org/officeDocument/2006/relationships/slide" Target="slides/slide9.xml"/><Relationship Id="rId47" Type="http://schemas.openxmlformats.org/officeDocument/2006/relationships/slide" Target="slides/slide14.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Master" Target="slideMasters/slideMaster26.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Master" Target="slideMasters/slideMaster29.xml"/><Relationship Id="rId37" Type="http://schemas.openxmlformats.org/officeDocument/2006/relationships/slide" Target="slides/slide4.xml"/><Relationship Id="rId40" Type="http://schemas.openxmlformats.org/officeDocument/2006/relationships/slide" Target="slides/slide7.xml"/><Relationship Id="rId45" Type="http://schemas.openxmlformats.org/officeDocument/2006/relationships/slide" Target="slides/slide12.xml"/><Relationship Id="rId53" Type="http://schemas.openxmlformats.org/officeDocument/2006/relationships/slide" Target="slides/slide20.xml"/><Relationship Id="rId58" Type="http://schemas.openxmlformats.org/officeDocument/2006/relationships/slide" Target="slides/slide25.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 Target="slides/slide2.xml"/><Relationship Id="rId43" Type="http://schemas.openxmlformats.org/officeDocument/2006/relationships/slide" Target="slides/slide10.xml"/><Relationship Id="rId48" Type="http://schemas.openxmlformats.org/officeDocument/2006/relationships/slide" Target="slides/slide15.xml"/><Relationship Id="rId56" Type="http://schemas.openxmlformats.org/officeDocument/2006/relationships/slide" Target="slides/slide23.xml"/><Relationship Id="rId64" Type="http://schemas.openxmlformats.org/officeDocument/2006/relationships/commentAuthors" Target="commentAuthors.xml"/><Relationship Id="rId69" Type="http://schemas.openxmlformats.org/officeDocument/2006/relationships/customXml" Target="../customXml/item4.xml"/><Relationship Id="rId8" Type="http://schemas.openxmlformats.org/officeDocument/2006/relationships/slideMaster" Target="slideMasters/slideMaster5.xml"/><Relationship Id="rId51" Type="http://schemas.openxmlformats.org/officeDocument/2006/relationships/slide" Target="slides/slide18.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Master" Target="slideMasters/slideMaster30.xml"/><Relationship Id="rId38" Type="http://schemas.openxmlformats.org/officeDocument/2006/relationships/slide" Target="slides/slide5.xml"/><Relationship Id="rId46" Type="http://schemas.openxmlformats.org/officeDocument/2006/relationships/slide" Target="slides/slide13.xml"/><Relationship Id="rId59" Type="http://schemas.openxmlformats.org/officeDocument/2006/relationships/slide" Target="slides/slide26.xml"/><Relationship Id="rId67" Type="http://schemas.openxmlformats.org/officeDocument/2006/relationships/theme" Target="theme/theme1.xml"/><Relationship Id="rId20" Type="http://schemas.openxmlformats.org/officeDocument/2006/relationships/slideMaster" Target="slideMasters/slideMaster17.xml"/><Relationship Id="rId41" Type="http://schemas.openxmlformats.org/officeDocument/2006/relationships/slide" Target="slides/slide8.xml"/><Relationship Id="rId54" Type="http://schemas.openxmlformats.org/officeDocument/2006/relationships/slide" Target="slides/slide21.xml"/><Relationship Id="rId62" Type="http://schemas.openxmlformats.org/officeDocument/2006/relationships/handoutMaster" Target="handoutMasters/handoutMaster1.xml"/><Relationship Id="rId70" Type="http://schemas.openxmlformats.org/officeDocument/2006/relationships/customXml" Target="../customXml/item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 Target="slides/slide3.xml"/><Relationship Id="rId49" Type="http://schemas.openxmlformats.org/officeDocument/2006/relationships/slide" Target="slides/slide16.xml"/><Relationship Id="rId57" Type="http://schemas.openxmlformats.org/officeDocument/2006/relationships/slide" Target="slides/slide24.xml"/><Relationship Id="rId10" Type="http://schemas.openxmlformats.org/officeDocument/2006/relationships/slideMaster" Target="slideMasters/slideMaster7.xml"/><Relationship Id="rId31" Type="http://schemas.openxmlformats.org/officeDocument/2006/relationships/slideMaster" Target="slideMasters/slideMaster28.xml"/><Relationship Id="rId44" Type="http://schemas.openxmlformats.org/officeDocument/2006/relationships/slide" Target="slides/slide11.xml"/><Relationship Id="rId52" Type="http://schemas.openxmlformats.org/officeDocument/2006/relationships/slide" Target="slides/slide19.xml"/><Relationship Id="rId60" Type="http://schemas.openxmlformats.org/officeDocument/2006/relationships/slide" Target="slides/slide27.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6.xml"/><Relationship Id="rId34" Type="http://schemas.openxmlformats.org/officeDocument/2006/relationships/slide" Target="slides/slide1.xml"/><Relationship Id="rId50" Type="http://schemas.openxmlformats.org/officeDocument/2006/relationships/slide" Target="slides/slide17.xml"/><Relationship Id="rId55" Type="http://schemas.openxmlformats.org/officeDocument/2006/relationships/slide" Target="slides/slide22.xml"/></Relationships>
</file>

<file path=ppt/charts/_rels/chart1.xml.rels><?xml version="1.0" encoding="UTF-8" standalone="yes"?>
<Relationships xmlns="http://schemas.openxmlformats.org/package/2006/relationships"><Relationship Id="rId2" Type="http://schemas.openxmlformats.org/officeDocument/2006/relationships/oleObject" Target="file:///C:\Users\steve_kowalski\Documents\AMDB\Reporting%20&amp;%20Analytics\PSP%20Reports\Wireframe%20Dat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barChart>
        <c:barDir val="bar"/>
        <c:grouping val="stacked"/>
        <c:varyColors val="0"/>
        <c:ser>
          <c:idx val="0"/>
          <c:order val="0"/>
          <c:tx>
            <c:strRef>
              <c:f>Charts!$F$23</c:f>
              <c:strCache>
                <c:ptCount val="1"/>
                <c:pt idx="0">
                  <c:v>At Rev</c:v>
                </c:pt>
              </c:strCache>
            </c:strRef>
          </c:tx>
          <c:spPr>
            <a:solidFill>
              <a:schemeClr val="accent3"/>
            </a:solidFill>
          </c:spPr>
          <c:invertIfNegative val="0"/>
          <c:cat>
            <c:strRef>
              <c:f>Charts!$E$24:$E$32</c:f>
              <c:strCache>
                <c:ptCount val="9"/>
                <c:pt idx="0">
                  <c:v>OMSA</c:v>
                </c:pt>
                <c:pt idx="1">
                  <c:v>Hard Drives (Toshiba)</c:v>
                </c:pt>
                <c:pt idx="2">
                  <c:v>Hard Drives (Seagate)</c:v>
                </c:pt>
                <c:pt idx="3">
                  <c:v>SAS 5/E Adapter</c:v>
                </c:pt>
                <c:pt idx="4">
                  <c:v>PERC 6/I Integrated Controller</c:v>
                </c:pt>
                <c:pt idx="5">
                  <c:v>Broadcom NetXtreme II GigE</c:v>
                </c:pt>
                <c:pt idx="6">
                  <c:v>Broadcom Mezzanine Card</c:v>
                </c:pt>
                <c:pt idx="7">
                  <c:v>Intel® GigaBit VT Quad Port</c:v>
                </c:pt>
                <c:pt idx="8">
                  <c:v>IDRAC6</c:v>
                </c:pt>
              </c:strCache>
            </c:strRef>
          </c:cat>
          <c:val>
            <c:numRef>
              <c:f>Charts!$F$24:$F$32</c:f>
              <c:numCache>
                <c:formatCode>_(* #,##0_);_(* \(#,##0\);_(* "-"??_);_(@_)</c:formatCode>
                <c:ptCount val="9"/>
                <c:pt idx="0">
                  <c:v>16</c:v>
                </c:pt>
                <c:pt idx="1">
                  <c:v>52</c:v>
                </c:pt>
                <c:pt idx="2">
                  <c:v>40</c:v>
                </c:pt>
                <c:pt idx="3">
                  <c:v>6</c:v>
                </c:pt>
                <c:pt idx="4">
                  <c:v>10</c:v>
                </c:pt>
                <c:pt idx="5">
                  <c:v>36</c:v>
                </c:pt>
                <c:pt idx="6">
                  <c:v>23</c:v>
                </c:pt>
                <c:pt idx="7">
                  <c:v>10</c:v>
                </c:pt>
                <c:pt idx="8">
                  <c:v>19</c:v>
                </c:pt>
              </c:numCache>
            </c:numRef>
          </c:val>
        </c:ser>
        <c:ser>
          <c:idx val="1"/>
          <c:order val="1"/>
          <c:tx>
            <c:strRef>
              <c:f>Charts!$G$23</c:f>
              <c:strCache>
                <c:ptCount val="1"/>
                <c:pt idx="0">
                  <c:v>Recommended</c:v>
                </c:pt>
              </c:strCache>
            </c:strRef>
          </c:tx>
          <c:invertIfNegative val="0"/>
          <c:cat>
            <c:strRef>
              <c:f>Charts!$E$24:$E$32</c:f>
              <c:strCache>
                <c:ptCount val="9"/>
                <c:pt idx="0">
                  <c:v>OMSA</c:v>
                </c:pt>
                <c:pt idx="1">
                  <c:v>Hard Drives (Toshiba)</c:v>
                </c:pt>
                <c:pt idx="2">
                  <c:v>Hard Drives (Seagate)</c:v>
                </c:pt>
                <c:pt idx="3">
                  <c:v>SAS 5/E Adapter</c:v>
                </c:pt>
                <c:pt idx="4">
                  <c:v>PERC 6/I Integrated Controller</c:v>
                </c:pt>
                <c:pt idx="5">
                  <c:v>Broadcom NetXtreme II GigE</c:v>
                </c:pt>
                <c:pt idx="6">
                  <c:v>Broadcom Mezzanine Card</c:v>
                </c:pt>
                <c:pt idx="7">
                  <c:v>Intel® GigaBit VT Quad Port</c:v>
                </c:pt>
                <c:pt idx="8">
                  <c:v>IDRAC6</c:v>
                </c:pt>
              </c:strCache>
            </c:strRef>
          </c:cat>
          <c:val>
            <c:numRef>
              <c:f>Charts!$G$24:$G$32</c:f>
              <c:numCache>
                <c:formatCode>_(* #,##0_);_(* \(#,##0\);_(* "-"??_);_(@_)</c:formatCode>
                <c:ptCount val="9"/>
                <c:pt idx="0">
                  <c:v>4</c:v>
                </c:pt>
                <c:pt idx="1">
                  <c:v>8</c:v>
                </c:pt>
                <c:pt idx="2">
                  <c:v>0</c:v>
                </c:pt>
                <c:pt idx="3">
                  <c:v>0</c:v>
                </c:pt>
                <c:pt idx="4">
                  <c:v>0</c:v>
                </c:pt>
                <c:pt idx="5">
                  <c:v>0</c:v>
                </c:pt>
                <c:pt idx="6">
                  <c:v>0</c:v>
                </c:pt>
                <c:pt idx="7">
                  <c:v>2</c:v>
                </c:pt>
                <c:pt idx="8">
                  <c:v>2</c:v>
                </c:pt>
              </c:numCache>
            </c:numRef>
          </c:val>
        </c:ser>
        <c:ser>
          <c:idx val="2"/>
          <c:order val="2"/>
          <c:tx>
            <c:strRef>
              <c:f>Charts!$H$23</c:f>
              <c:strCache>
                <c:ptCount val="1"/>
                <c:pt idx="0">
                  <c:v>Urgent</c:v>
                </c:pt>
              </c:strCache>
            </c:strRef>
          </c:tx>
          <c:spPr>
            <a:solidFill>
              <a:schemeClr val="accent1"/>
            </a:solidFill>
          </c:spPr>
          <c:invertIfNegative val="0"/>
          <c:cat>
            <c:strRef>
              <c:f>Charts!$E$24:$E$32</c:f>
              <c:strCache>
                <c:ptCount val="9"/>
                <c:pt idx="0">
                  <c:v>OMSA</c:v>
                </c:pt>
                <c:pt idx="1">
                  <c:v>Hard Drives (Toshiba)</c:v>
                </c:pt>
                <c:pt idx="2">
                  <c:v>Hard Drives (Seagate)</c:v>
                </c:pt>
                <c:pt idx="3">
                  <c:v>SAS 5/E Adapter</c:v>
                </c:pt>
                <c:pt idx="4">
                  <c:v>PERC 6/I Integrated Controller</c:v>
                </c:pt>
                <c:pt idx="5">
                  <c:v>Broadcom NetXtreme II GigE</c:v>
                </c:pt>
                <c:pt idx="6">
                  <c:v>Broadcom Mezzanine Card</c:v>
                </c:pt>
                <c:pt idx="7">
                  <c:v>Intel® GigaBit VT Quad Port</c:v>
                </c:pt>
                <c:pt idx="8">
                  <c:v>IDRAC6</c:v>
                </c:pt>
              </c:strCache>
            </c:strRef>
          </c:cat>
          <c:val>
            <c:numRef>
              <c:f>Charts!$H$24:$H$32</c:f>
              <c:numCache>
                <c:formatCode>_(* #,##0_);_(* \(#,##0\);_(* "-"??_);_(@_)</c:formatCode>
                <c:ptCount val="9"/>
                <c:pt idx="0">
                  <c:v>3</c:v>
                </c:pt>
                <c:pt idx="1">
                  <c:v>0</c:v>
                </c:pt>
                <c:pt idx="2">
                  <c:v>0</c:v>
                </c:pt>
                <c:pt idx="3">
                  <c:v>2</c:v>
                </c:pt>
                <c:pt idx="4">
                  <c:v>2</c:v>
                </c:pt>
                <c:pt idx="5">
                  <c:v>0</c:v>
                </c:pt>
                <c:pt idx="6">
                  <c:v>0</c:v>
                </c:pt>
                <c:pt idx="7">
                  <c:v>0</c:v>
                </c:pt>
                <c:pt idx="8">
                  <c:v>2</c:v>
                </c:pt>
              </c:numCache>
            </c:numRef>
          </c:val>
        </c:ser>
        <c:dLbls>
          <c:showLegendKey val="0"/>
          <c:showVal val="0"/>
          <c:showCatName val="0"/>
          <c:showSerName val="0"/>
          <c:showPercent val="0"/>
          <c:showBubbleSize val="0"/>
        </c:dLbls>
        <c:gapWidth val="150"/>
        <c:overlap val="100"/>
        <c:axId val="413831168"/>
        <c:axId val="413832704"/>
      </c:barChart>
      <c:catAx>
        <c:axId val="413831168"/>
        <c:scaling>
          <c:orientation val="minMax"/>
        </c:scaling>
        <c:delete val="0"/>
        <c:axPos val="l"/>
        <c:majorTickMark val="out"/>
        <c:minorTickMark val="none"/>
        <c:tickLblPos val="nextTo"/>
        <c:txPr>
          <a:bodyPr/>
          <a:lstStyle/>
          <a:p>
            <a:pPr>
              <a:defRPr sz="800"/>
            </a:pPr>
            <a:endParaRPr lang="en-US"/>
          </a:p>
        </c:txPr>
        <c:crossAx val="413832704"/>
        <c:crosses val="autoZero"/>
        <c:auto val="1"/>
        <c:lblAlgn val="ctr"/>
        <c:lblOffset val="100"/>
        <c:noMultiLvlLbl val="0"/>
      </c:catAx>
      <c:valAx>
        <c:axId val="413832704"/>
        <c:scaling>
          <c:orientation val="minMax"/>
        </c:scaling>
        <c:delete val="0"/>
        <c:axPos val="b"/>
        <c:majorGridlines/>
        <c:numFmt formatCode="_(* #,##0_);_(* \(#,##0\);_(* &quot;-&quot;??_);_(@_)" sourceLinked="1"/>
        <c:majorTickMark val="out"/>
        <c:minorTickMark val="none"/>
        <c:tickLblPos val="nextTo"/>
        <c:crossAx val="413831168"/>
        <c:crosses val="autoZero"/>
        <c:crossBetween val="between"/>
      </c:valAx>
      <c:spPr>
        <a:noFill/>
      </c:spPr>
    </c:plotArea>
    <c:legend>
      <c:legendPos val="b"/>
      <c:overlay val="0"/>
    </c:legend>
    <c:plotVisOnly val="1"/>
    <c:dispBlanksAs val="gap"/>
    <c:showDLblsOverMax val="0"/>
  </c:chart>
  <c:spPr>
    <a:solidFill>
      <a:schemeClr val="tx2"/>
    </a:solidFill>
    <a:ln w="9525">
      <a:solidFill>
        <a:schemeClr val="bg2"/>
      </a:solid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5" name="Rectangle 5"/>
          <p:cNvSpPr>
            <a:spLocks noGrp="1" noChangeArrowheads="1"/>
          </p:cNvSpPr>
          <p:nvPr>
            <p:ph type="sldNum" sz="quarter" idx="3"/>
          </p:nvPr>
        </p:nvSpPr>
        <p:spPr bwMode="auto">
          <a:xfrm>
            <a:off x="6499123" y="9035844"/>
            <a:ext cx="490626" cy="247855"/>
          </a:xfrm>
          <a:prstGeom prst="rect">
            <a:avLst/>
          </a:prstGeom>
          <a:noFill/>
          <a:ln w="9525">
            <a:noFill/>
            <a:miter lim="800000"/>
            <a:headEnd/>
            <a:tailEnd/>
          </a:ln>
          <a:effectLst/>
        </p:spPr>
        <p:txBody>
          <a:bodyPr vert="horz" wrap="square" lIns="90789" tIns="45396" rIns="90789" bIns="45396" numCol="1" anchor="b" anchorCtr="0" compatLnSpc="1">
            <a:prstTxWarp prst="textNoShape">
              <a:avLst/>
            </a:prstTxWarp>
          </a:bodyPr>
          <a:lstStyle>
            <a:lvl1pPr algn="r" defTabSz="907823" eaLnBrk="0" hangingPunct="0">
              <a:lnSpc>
                <a:spcPct val="100000"/>
              </a:lnSpc>
              <a:spcBef>
                <a:spcPct val="0"/>
              </a:spcBef>
              <a:defRPr sz="1200" b="0">
                <a:latin typeface="Times New Roman" pitchFamily="18" charset="0"/>
              </a:defRPr>
            </a:lvl1pPr>
          </a:lstStyle>
          <a:p>
            <a:pPr>
              <a:defRPr/>
            </a:pPr>
            <a:fld id="{AC8DF440-AC1E-4EB3-BCAA-2AAB8924A793}" type="slidenum">
              <a:rPr lang="en-US" sz="1000">
                <a:latin typeface="Museo Sans For Dell" pitchFamily="2" charset="0"/>
              </a:rPr>
              <a:pPr>
                <a:defRPr/>
              </a:pPr>
              <a:t>‹#›</a:t>
            </a:fld>
            <a:endParaRPr lang="en-US" sz="1000" dirty="0">
              <a:latin typeface="Museo Sans For Dell" pitchFamily="2" charset="0"/>
            </a:endParaRPr>
          </a:p>
        </p:txBody>
      </p:sp>
    </p:spTree>
    <p:extLst>
      <p:ext uri="{BB962C8B-B14F-4D97-AF65-F5344CB8AC3E}">
        <p14:creationId xmlns:p14="http://schemas.microsoft.com/office/powerpoint/2010/main" val="320268348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8" name="Rectangle 4"/>
          <p:cNvSpPr>
            <a:spLocks noGrp="1" noRot="1" noChangeAspect="1" noChangeArrowheads="1" noTextEdit="1"/>
          </p:cNvSpPr>
          <p:nvPr>
            <p:ph type="sldImg" idx="2"/>
          </p:nvPr>
        </p:nvSpPr>
        <p:spPr bwMode="auto">
          <a:xfrm>
            <a:off x="915988" y="382588"/>
            <a:ext cx="5235575" cy="3927475"/>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693824" y="4508347"/>
            <a:ext cx="5667219" cy="4257966"/>
          </a:xfrm>
          <a:prstGeom prst="rect">
            <a:avLst/>
          </a:prstGeom>
          <a:noFill/>
          <a:ln w="9525">
            <a:noFill/>
            <a:miter lim="800000"/>
            <a:headEnd/>
            <a:tailEnd/>
          </a:ln>
          <a:effectLst/>
        </p:spPr>
        <p:txBody>
          <a:bodyPr vert="horz" wrap="square" lIns="90789" tIns="45396" rIns="90789" bIns="4539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1687" name="Rectangle 7"/>
          <p:cNvSpPr>
            <a:spLocks noGrp="1" noChangeArrowheads="1"/>
          </p:cNvSpPr>
          <p:nvPr>
            <p:ph type="sldNum" sz="quarter" idx="5"/>
          </p:nvPr>
        </p:nvSpPr>
        <p:spPr bwMode="auto">
          <a:xfrm>
            <a:off x="6321287" y="9074426"/>
            <a:ext cx="668462" cy="213162"/>
          </a:xfrm>
          <a:prstGeom prst="rect">
            <a:avLst/>
          </a:prstGeom>
          <a:noFill/>
          <a:ln w="9525">
            <a:noFill/>
            <a:miter lim="800000"/>
            <a:headEnd/>
            <a:tailEnd/>
          </a:ln>
          <a:effectLst/>
        </p:spPr>
        <p:txBody>
          <a:bodyPr vert="horz" wrap="square" lIns="90789" tIns="45396" rIns="90789" bIns="45396" numCol="1" anchor="b" anchorCtr="0" compatLnSpc="1">
            <a:prstTxWarp prst="textNoShape">
              <a:avLst/>
            </a:prstTxWarp>
          </a:bodyPr>
          <a:lstStyle>
            <a:lvl1pPr algn="r" defTabSz="907823" eaLnBrk="0" hangingPunct="0">
              <a:lnSpc>
                <a:spcPct val="100000"/>
              </a:lnSpc>
              <a:spcBef>
                <a:spcPct val="0"/>
              </a:spcBef>
              <a:defRPr sz="1000" b="0">
                <a:latin typeface="Museo Sans For Dell" pitchFamily="2" charset="0"/>
              </a:defRPr>
            </a:lvl1pPr>
          </a:lstStyle>
          <a:p>
            <a:pPr>
              <a:defRPr/>
            </a:pPr>
            <a:fld id="{FA04BB6B-BEDE-48E4-970F-8DFC0D4B5AE7}" type="slidenum">
              <a:rPr lang="en-US" smtClean="0"/>
              <a:pPr>
                <a:defRPr/>
              </a:pPr>
              <a:t>‹#›</a:t>
            </a:fld>
            <a:endParaRPr lang="en-US" dirty="0"/>
          </a:p>
        </p:txBody>
      </p:sp>
    </p:spTree>
    <p:extLst>
      <p:ext uri="{BB962C8B-B14F-4D97-AF65-F5344CB8AC3E}">
        <p14:creationId xmlns:p14="http://schemas.microsoft.com/office/powerpoint/2010/main" val="85716887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useo Sans For Dell"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Museo Sans For Dell"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Museo Sans For Dell"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Museo Sans For Dell"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Museo Sans For Dell"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useo Sans For Dell" pitchFamily="2" charset="0"/>
                <a:ea typeface="+mn-ea"/>
                <a:cs typeface="+mn-cs"/>
              </a:rPr>
              <a:t>The enterprise landscape is evolving with the entrance of convergence into the data centers, dealing with Big Data, moving things to the Cloud, virtualizing environments and dealing with application modernization. End users are facing </a:t>
            </a:r>
            <a:r>
              <a:rPr lang="en-US" sz="1200" kern="1200" baseline="0" dirty="0" smtClean="0">
                <a:solidFill>
                  <a:schemeClr val="tx1"/>
                </a:solidFill>
                <a:effectLst/>
                <a:latin typeface="Museo Sans For Dell" pitchFamily="2" charset="0"/>
                <a:ea typeface="+mn-ea"/>
                <a:cs typeface="+mn-cs"/>
              </a:rPr>
              <a:t>a </a:t>
            </a:r>
            <a:r>
              <a:rPr lang="en-US" sz="1200" kern="1200" dirty="0" smtClean="0">
                <a:solidFill>
                  <a:schemeClr val="tx1"/>
                </a:solidFill>
                <a:effectLst/>
                <a:latin typeface="Museo Sans For Dell" pitchFamily="2" charset="0"/>
                <a:ea typeface="+mn-ea"/>
                <a:cs typeface="+mn-cs"/>
              </a:rPr>
              <a:t>whole new set of challenges that are even more complex and difficult to handle than they’ve been in the past including: maintenance costs, workload availability, dealing with even more vendors from a hardware and software perspective, and increasing end user demands with the mobility of the workforce and the demand for always “up” applications. These challenges are driving requirements for a new level of support, a true enterprise-class support. </a:t>
            </a:r>
          </a:p>
          <a:p>
            <a:r>
              <a:rPr lang="en-US" sz="1200" kern="1200" dirty="0" smtClean="0">
                <a:solidFill>
                  <a:schemeClr val="tx1"/>
                </a:solidFill>
                <a:effectLst/>
                <a:latin typeface="Museo Sans For Dell" pitchFamily="2" charset="0"/>
                <a:ea typeface="+mn-ea"/>
                <a:cs typeface="+mn-cs"/>
              </a:rPr>
              <a:t> </a:t>
            </a:r>
          </a:p>
          <a:p>
            <a:r>
              <a:rPr lang="en-US" sz="1200" kern="1200" dirty="0" smtClean="0">
                <a:solidFill>
                  <a:schemeClr val="tx1"/>
                </a:solidFill>
                <a:effectLst/>
                <a:latin typeface="Museo Sans For Dell" pitchFamily="2" charset="0"/>
                <a:ea typeface="+mn-ea"/>
                <a:cs typeface="+mn-cs"/>
              </a:rPr>
              <a:t>Enterprise-class support in our point of view means:</a:t>
            </a:r>
          </a:p>
          <a:p>
            <a:pPr marL="171450" indent="-171450">
              <a:buFont typeface="Arial" pitchFamily="34" charset="0"/>
              <a:buChar char="•"/>
            </a:pPr>
            <a:r>
              <a:rPr lang="en-US" sz="1200" kern="1200" dirty="0" smtClean="0">
                <a:solidFill>
                  <a:schemeClr val="tx1"/>
                </a:solidFill>
                <a:effectLst/>
                <a:latin typeface="Museo Sans For Dell" pitchFamily="2" charset="0"/>
                <a:ea typeface="+mn-ea"/>
                <a:cs typeface="+mn-cs"/>
              </a:rPr>
              <a:t>A single point of contact into the support organization </a:t>
            </a:r>
          </a:p>
          <a:p>
            <a:pPr marL="171450" indent="-171450">
              <a:buFont typeface="Arial" pitchFamily="34" charset="0"/>
              <a:buChar char="•"/>
            </a:pPr>
            <a:r>
              <a:rPr lang="en-US" sz="1200" kern="1200" dirty="0" smtClean="0">
                <a:solidFill>
                  <a:schemeClr val="tx1"/>
                </a:solidFill>
                <a:effectLst/>
                <a:latin typeface="Museo Sans For Dell" pitchFamily="2" charset="0"/>
                <a:ea typeface="+mn-ea"/>
                <a:cs typeface="+mn-cs"/>
              </a:rPr>
              <a:t>Broad as well as deep experience beyond the single piece of hardware </a:t>
            </a:r>
          </a:p>
          <a:p>
            <a:pPr marL="171450" indent="-171450">
              <a:buFont typeface="Arial" pitchFamily="34" charset="0"/>
              <a:buChar char="•"/>
            </a:pPr>
            <a:r>
              <a:rPr lang="en-US" sz="1200" kern="1200" dirty="0" smtClean="0">
                <a:solidFill>
                  <a:schemeClr val="tx1"/>
                </a:solidFill>
                <a:effectLst/>
                <a:latin typeface="Museo Sans For Dell" pitchFamily="2" charset="0"/>
                <a:ea typeface="+mn-ea"/>
                <a:cs typeface="+mn-cs"/>
              </a:rPr>
              <a:t>Eliminating the fact that we will have issues with automation and tools (the more we can automate these complex scenarios, the less time the end users has to deal with it, the more proactive we can be, the more we can leverage the environment we’re going to gain to drive significant enhancements and performance back to end</a:t>
            </a:r>
            <a:r>
              <a:rPr lang="en-US" sz="1200" kern="1200" baseline="0" dirty="0" smtClean="0">
                <a:solidFill>
                  <a:schemeClr val="tx1"/>
                </a:solidFill>
                <a:effectLst/>
                <a:latin typeface="Museo Sans For Dell" pitchFamily="2" charset="0"/>
                <a:ea typeface="+mn-ea"/>
                <a:cs typeface="+mn-cs"/>
              </a:rPr>
              <a:t> users</a:t>
            </a:r>
            <a:r>
              <a:rPr lang="en-US" sz="1200" kern="1200" dirty="0" smtClean="0">
                <a:solidFill>
                  <a:schemeClr val="tx1"/>
                </a:solidFill>
                <a:effectLst/>
                <a:latin typeface="Museo Sans For Dell" pitchFamily="2" charset="0"/>
                <a:ea typeface="+mn-ea"/>
                <a:cs typeface="+mn-cs"/>
              </a:rPr>
              <a:t>). </a:t>
            </a:r>
          </a:p>
          <a:p>
            <a:pPr marL="171450" indent="-171450">
              <a:buFont typeface="Arial" pitchFamily="34" charset="0"/>
              <a:buChar char="•"/>
            </a:pPr>
            <a:r>
              <a:rPr lang="en-US" sz="1200" kern="1200" dirty="0" smtClean="0">
                <a:solidFill>
                  <a:schemeClr val="tx1"/>
                </a:solidFill>
                <a:effectLst/>
                <a:latin typeface="Museo Sans For Dell" pitchFamily="2" charset="0"/>
                <a:ea typeface="+mn-ea"/>
                <a:cs typeface="+mn-cs"/>
              </a:rPr>
              <a:t>And you want all of this from a provider who has the established infrastructure and scale to deliver a consistent global experience regardless of where you’re located or what language you speak. </a:t>
            </a:r>
            <a:endParaRPr lang="en-US" dirty="0" smtClean="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4209083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normAutofit fontScale="92500"/>
          </a:bodyPr>
          <a:lstStyle/>
          <a:p>
            <a:endParaRPr lang="en-US" baseline="0" dirty="0" smtClean="0"/>
          </a:p>
        </p:txBody>
      </p:sp>
      <p:sp>
        <p:nvSpPr>
          <p:cNvPr id="4" name="Slide Number Placeholder 3"/>
          <p:cNvSpPr>
            <a:spLocks noGrp="1"/>
          </p:cNvSpPr>
          <p:nvPr>
            <p:ph type="sldNum" sz="quarter" idx="10"/>
          </p:nvPr>
        </p:nvSpPr>
        <p:spPr/>
        <p:txBody>
          <a:bodyPr/>
          <a:lstStyle/>
          <a:p>
            <a:fld id="{74EDE8FD-66D6-443A-AA67-DD762C273CD5}"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gives</a:t>
            </a:r>
            <a:r>
              <a:rPr lang="en-US" baseline="0" dirty="0" smtClean="0"/>
              <a:t> a brief overview of Dell </a:t>
            </a:r>
            <a:r>
              <a:rPr lang="en-US" baseline="0" dirty="0" err="1" smtClean="0"/>
              <a:t>SupportAssist</a:t>
            </a:r>
            <a:r>
              <a:rPr lang="en-US" baseline="0" dirty="0" smtClean="0"/>
              <a:t>, which is critical to ProSupport Plus.  Don’t forget that </a:t>
            </a:r>
            <a:r>
              <a:rPr lang="en-US" dirty="0" err="1" smtClean="0"/>
              <a:t>SupportAssist</a:t>
            </a:r>
            <a:r>
              <a:rPr lang="en-US" dirty="0" smtClean="0"/>
              <a:t> is mandatory</a:t>
            </a:r>
            <a:r>
              <a:rPr lang="en-US" baseline="0" dirty="0" smtClean="0"/>
              <a:t> in order to receive reporting and system maintenance.  </a:t>
            </a:r>
          </a:p>
          <a:p>
            <a:endParaRPr lang="en-US" baseline="0" dirty="0" smtClean="0"/>
          </a:p>
          <a:p>
            <a:r>
              <a:rPr lang="en-US" baseline="0" dirty="0" smtClean="0"/>
              <a:t>More information is available on dell.com/</a:t>
            </a:r>
            <a:r>
              <a:rPr lang="en-US" baseline="0" dirty="0" err="1" smtClean="0"/>
              <a:t>supportassist</a:t>
            </a:r>
            <a:r>
              <a:rPr lang="en-US" baseline="0" dirty="0" smtClean="0"/>
              <a:t>, should you need it.</a:t>
            </a:r>
          </a:p>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2633237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lstStyle/>
          <a:p>
            <a:r>
              <a:rPr lang="en-US" dirty="0" err="1" smtClean="0"/>
              <a:t>SupportAssist</a:t>
            </a:r>
            <a:r>
              <a:rPr lang="en-US" baseline="0" dirty="0" smtClean="0"/>
              <a:t> is the </a:t>
            </a:r>
            <a:r>
              <a:rPr lang="en-US" dirty="0" smtClean="0"/>
              <a:t>underlying technology that enables the ProSupport Plus experience. B</a:t>
            </a:r>
            <a:r>
              <a:rPr lang="en-US" baseline="0" dirty="0" smtClean="0"/>
              <a:t>efore we delve into how </a:t>
            </a:r>
            <a:r>
              <a:rPr lang="en-US" baseline="0" dirty="0" err="1" smtClean="0"/>
              <a:t>SupportAssist</a:t>
            </a:r>
            <a:r>
              <a:rPr lang="en-US" baseline="0" dirty="0" smtClean="0"/>
              <a:t> works let’s look at the traditional methods our customers were using before we introduced it. </a:t>
            </a:r>
          </a:p>
          <a:p>
            <a:endParaRPr lang="en-US" baseline="0" dirty="0" smtClean="0"/>
          </a:p>
          <a:p>
            <a:r>
              <a:rPr lang="en-US" baseline="0" dirty="0" smtClean="0"/>
              <a:t>The customer will have a fault in their environment</a:t>
            </a:r>
          </a:p>
          <a:p>
            <a:r>
              <a:rPr lang="en-US" baseline="0" dirty="0" smtClean="0"/>
              <a:t>They’ll either monitor or maybe they won’t even find the fault until some end user calls them and says something’s down.</a:t>
            </a:r>
          </a:p>
          <a:p>
            <a:r>
              <a:rPr lang="en-US" baseline="0" dirty="0" smtClean="0"/>
              <a:t>At that point they’ll have to figure out the contact information.</a:t>
            </a:r>
          </a:p>
          <a:p>
            <a:r>
              <a:rPr lang="en-US" baseline="0" dirty="0" smtClean="0"/>
              <a:t>They’ll contact Dell and navigate the call director or phone menus.</a:t>
            </a:r>
          </a:p>
          <a:p>
            <a:r>
              <a:rPr lang="en-US" baseline="0" dirty="0" smtClean="0"/>
              <a:t>They finally get to a tech support agent, they’ll talk to them and verify entitlement. </a:t>
            </a:r>
          </a:p>
          <a:p>
            <a:r>
              <a:rPr lang="en-US" baseline="0" dirty="0" smtClean="0"/>
              <a:t>And then almost always tech support will say, “Can you send me some Log data&gt;”</a:t>
            </a:r>
          </a:p>
          <a:p>
            <a:r>
              <a:rPr lang="en-US" baseline="0" dirty="0" smtClean="0"/>
              <a:t>The customers will do that. If they haven’t done that, often tech support will ask them to hang up, run the </a:t>
            </a:r>
            <a:r>
              <a:rPr lang="en-US" baseline="0" dirty="0" err="1" smtClean="0"/>
              <a:t>diag</a:t>
            </a:r>
            <a:r>
              <a:rPr lang="en-US" baseline="0" dirty="0" smtClean="0"/>
              <a:t>, and call back.</a:t>
            </a:r>
          </a:p>
          <a:p>
            <a:r>
              <a:rPr lang="en-US" baseline="0" dirty="0" smtClean="0"/>
              <a:t>At that point, the case will be open and the tech support agent will typically  study the log data and then begin the troubleshooting process.</a:t>
            </a:r>
          </a:p>
          <a:p>
            <a:endParaRPr lang="en-US" baseline="0" dirty="0" smtClean="0"/>
          </a:p>
          <a:p>
            <a:r>
              <a:rPr lang="en-US" baseline="0" dirty="0" smtClean="0"/>
              <a:t>With </a:t>
            </a:r>
            <a:r>
              <a:rPr lang="en-US" baseline="0" dirty="0" err="1" smtClean="0"/>
              <a:t>SupportAssist</a:t>
            </a:r>
            <a:r>
              <a:rPr lang="en-US" baseline="0" dirty="0" smtClean="0"/>
              <a:t> that experience is radically different:</a:t>
            </a:r>
          </a:p>
          <a:p>
            <a:endParaRPr lang="en-US" baseline="0" dirty="0" smtClean="0"/>
          </a:p>
          <a:p>
            <a:r>
              <a:rPr lang="en-US" baseline="0" dirty="0" smtClean="0"/>
              <a:t>We are actively monitoring those assets in the customer’s environment. </a:t>
            </a:r>
          </a:p>
          <a:p>
            <a:r>
              <a:rPr lang="en-US" baseline="0" dirty="0" smtClean="0"/>
              <a:t>If something occurs, we know about it. We automatically begin the process of log collection; we automatically open the case.</a:t>
            </a:r>
          </a:p>
          <a:p>
            <a:r>
              <a:rPr lang="en-US" baseline="0" dirty="0" smtClean="0"/>
              <a:t>Tech support studies the log and case details and puts an outbound Call to the customer. </a:t>
            </a:r>
          </a:p>
          <a:p>
            <a:endParaRPr lang="en-US" baseline="0" dirty="0" smtClean="0"/>
          </a:p>
          <a:p>
            <a:r>
              <a:rPr lang="en-US" baseline="0" dirty="0" smtClean="0"/>
              <a:t>Think about that, instead of the customer having to find the number and call into Dell reactively, we’re actually able to target and have the right expert call out to that customer. That expert will have already studied the log data, and it can be as simple as, “I noticed you had a hardware failure, this is the address we have on record, </a:t>
            </a:r>
          </a:p>
          <a:p>
            <a:r>
              <a:rPr lang="en-US" baseline="0" dirty="0" smtClean="0"/>
              <a:t>is that where you want us to send the drive?”</a:t>
            </a:r>
          </a:p>
          <a:p>
            <a:r>
              <a:rPr lang="en-US" baseline="0" dirty="0" smtClean="0"/>
              <a:t>Dramatically different support experience that what you have in the traditional break/fix world.</a:t>
            </a:r>
          </a:p>
          <a:p>
            <a:r>
              <a:rPr lang="en-US" baseline="0" dirty="0" smtClean="0"/>
              <a:t>All of this is enabled by </a:t>
            </a:r>
            <a:r>
              <a:rPr lang="en-US" baseline="0" dirty="0" err="1" smtClean="0"/>
              <a:t>SupportAssist</a:t>
            </a:r>
            <a:r>
              <a:rPr lang="en-US" baseline="0" dirty="0" smtClean="0"/>
              <a:t>.</a:t>
            </a:r>
          </a:p>
          <a:p>
            <a:endParaRPr lang="en-US" baseline="0" dirty="0" smtClean="0"/>
          </a:p>
          <a:p>
            <a:r>
              <a:rPr lang="en-US" i="1" baseline="0" dirty="0" smtClean="0"/>
              <a:t>E</a:t>
            </a:r>
            <a:r>
              <a:rPr lang="en-US" i="1" dirty="0" smtClean="0"/>
              <a:t>mphasize the</a:t>
            </a:r>
            <a:r>
              <a:rPr lang="en-US" i="1" baseline="0" dirty="0" smtClean="0"/>
              <a:t> time spent on the phone with Dell; finding out about issues too late; manually generating cases/trouble ticket (with errors) and transporting data. The manual routine is lengthy and could turn costly if detection and resolution is delayed.</a:t>
            </a:r>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3717298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FA04BB6B-BEDE-48E4-970F-8DFC0D4B5AE7}" type="slidenum">
              <a:rPr lang="en-US">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2800392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useo Sans For Dell" pitchFamily="2" charset="0"/>
                <a:ea typeface="+mn-ea"/>
                <a:cs typeface="+mn-cs"/>
              </a:rPr>
              <a:t>One of the other things that </a:t>
            </a:r>
            <a:r>
              <a:rPr lang="en-US" sz="1200" kern="1200" dirty="0" err="1" smtClean="0">
                <a:solidFill>
                  <a:schemeClr val="tx1"/>
                </a:solidFill>
                <a:effectLst/>
                <a:latin typeface="Museo Sans For Dell" pitchFamily="2" charset="0"/>
                <a:ea typeface="+mn-ea"/>
                <a:cs typeface="+mn-cs"/>
              </a:rPr>
              <a:t>SupportAssist</a:t>
            </a:r>
            <a:r>
              <a:rPr lang="en-US" sz="1200" kern="1200" dirty="0" smtClean="0">
                <a:solidFill>
                  <a:schemeClr val="tx1"/>
                </a:solidFill>
                <a:effectLst/>
                <a:latin typeface="Museo Sans For Dell" pitchFamily="2" charset="0"/>
                <a:ea typeface="+mn-ea"/>
                <a:cs typeface="+mn-cs"/>
              </a:rPr>
              <a:t> is able to do is offer</a:t>
            </a:r>
            <a:r>
              <a:rPr lang="en-US" sz="1200" kern="1200" baseline="0" dirty="0" smtClean="0">
                <a:solidFill>
                  <a:schemeClr val="tx1"/>
                </a:solidFill>
                <a:effectLst/>
                <a:latin typeface="Museo Sans For Dell" pitchFamily="2" charset="0"/>
                <a:ea typeface="+mn-ea"/>
                <a:cs typeface="+mn-cs"/>
              </a:rPr>
              <a:t> comprehensive </a:t>
            </a:r>
            <a:r>
              <a:rPr lang="en-US" sz="1200" kern="1200" dirty="0" smtClean="0">
                <a:solidFill>
                  <a:schemeClr val="tx1"/>
                </a:solidFill>
                <a:effectLst/>
                <a:latin typeface="Museo Sans For Dell" pitchFamily="2" charset="0"/>
                <a:ea typeface="+mn-ea"/>
                <a:cs typeface="+mn-cs"/>
              </a:rPr>
              <a:t>reporting. This reporting will be delivered monthly to either the</a:t>
            </a:r>
            <a:r>
              <a:rPr lang="en-US" sz="1200" kern="1200" baseline="0" dirty="0" smtClean="0">
                <a:solidFill>
                  <a:schemeClr val="tx1"/>
                </a:solidFill>
                <a:effectLst/>
                <a:latin typeface="Museo Sans For Dell" pitchFamily="2" charset="0"/>
                <a:ea typeface="+mn-ea"/>
                <a:cs typeface="+mn-cs"/>
              </a:rPr>
              <a:t> partner or the customer</a:t>
            </a:r>
            <a:r>
              <a:rPr lang="en-US" sz="1200" kern="1200" dirty="0" smtClean="0">
                <a:solidFill>
                  <a:schemeClr val="tx1"/>
                </a:solidFill>
                <a:effectLst/>
                <a:latin typeface="Museo Sans For Dell" pitchFamily="2" charset="0"/>
                <a:ea typeface="+mn-ea"/>
                <a:cs typeface="+mn-cs"/>
              </a:rPr>
              <a:t>. This chart shows the comparison of reporting we deliver</a:t>
            </a:r>
            <a:r>
              <a:rPr lang="en-US" sz="1200" kern="1200" baseline="0" dirty="0" smtClean="0">
                <a:solidFill>
                  <a:schemeClr val="tx1"/>
                </a:solidFill>
                <a:effectLst/>
                <a:latin typeface="Museo Sans For Dell" pitchFamily="2" charset="0"/>
                <a:ea typeface="+mn-ea"/>
                <a:cs typeface="+mn-cs"/>
              </a:rPr>
              <a:t> </a:t>
            </a:r>
            <a:r>
              <a:rPr lang="en-US" sz="1200" kern="1200" dirty="0" smtClean="0">
                <a:solidFill>
                  <a:schemeClr val="tx1"/>
                </a:solidFill>
                <a:effectLst/>
                <a:latin typeface="Museo Sans For Dell" pitchFamily="2" charset="0"/>
                <a:ea typeface="+mn-ea"/>
                <a:cs typeface="+mn-cs"/>
              </a:rPr>
              <a:t>today with existing services such as IT</a:t>
            </a:r>
            <a:r>
              <a:rPr lang="en-US" sz="1200" kern="1200" baseline="0" dirty="0" smtClean="0">
                <a:solidFill>
                  <a:schemeClr val="tx1"/>
                </a:solidFill>
                <a:effectLst/>
                <a:latin typeface="Museo Sans For Dell" pitchFamily="2" charset="0"/>
                <a:ea typeface="+mn-ea"/>
                <a:cs typeface="+mn-cs"/>
              </a:rPr>
              <a:t> Advisory Services or Enterprise Wide Contract. It’s really historical data based on case data. </a:t>
            </a:r>
          </a:p>
          <a:p>
            <a:endParaRPr lang="en-US" sz="1200" kern="1200" baseline="0" dirty="0" smtClean="0">
              <a:solidFill>
                <a:schemeClr val="tx1"/>
              </a:solidFill>
              <a:effectLst/>
              <a:latin typeface="Museo Sans For Dell" pitchFamily="2" charset="0"/>
              <a:ea typeface="+mn-ea"/>
              <a:cs typeface="+mn-cs"/>
            </a:endParaRPr>
          </a:p>
          <a:p>
            <a:r>
              <a:rPr lang="en-US" sz="1200" kern="1200" baseline="0" dirty="0" smtClean="0">
                <a:solidFill>
                  <a:schemeClr val="tx1"/>
                </a:solidFill>
                <a:effectLst/>
                <a:latin typeface="Museo Sans For Dell" pitchFamily="2" charset="0"/>
                <a:ea typeface="+mn-ea"/>
                <a:cs typeface="+mn-cs"/>
              </a:rPr>
              <a:t>With ProSupport Plus we add a lot more. In addition to having that service history reporting, </a:t>
            </a:r>
            <a:r>
              <a:rPr lang="en-US" sz="1200" kern="1200" dirty="0" smtClean="0">
                <a:solidFill>
                  <a:schemeClr val="tx1"/>
                </a:solidFill>
                <a:effectLst/>
                <a:latin typeface="Museo Sans For Dell" pitchFamily="2" charset="0"/>
                <a:ea typeface="+mn-ea"/>
                <a:cs typeface="+mn-cs"/>
              </a:rPr>
              <a:t>we’ll also make recommendations</a:t>
            </a:r>
            <a:r>
              <a:rPr lang="en-US" sz="1200" kern="1200" baseline="0" dirty="0" smtClean="0">
                <a:solidFill>
                  <a:schemeClr val="tx1"/>
                </a:solidFill>
                <a:effectLst/>
                <a:latin typeface="Museo Sans For Dell" pitchFamily="2" charset="0"/>
                <a:ea typeface="+mn-ea"/>
                <a:cs typeface="+mn-cs"/>
              </a:rPr>
              <a:t> </a:t>
            </a:r>
            <a:r>
              <a:rPr lang="en-US" sz="1200" kern="1200" dirty="0" smtClean="0">
                <a:solidFill>
                  <a:schemeClr val="tx1"/>
                </a:solidFill>
                <a:effectLst/>
                <a:latin typeface="Museo Sans For Dell" pitchFamily="2" charset="0"/>
                <a:ea typeface="+mn-ea"/>
                <a:cs typeface="+mn-cs"/>
              </a:rPr>
              <a:t>around firmware and software revisions and</a:t>
            </a:r>
            <a:r>
              <a:rPr lang="en-US" sz="1200" kern="1200" baseline="0" dirty="0" smtClean="0">
                <a:solidFill>
                  <a:schemeClr val="tx1"/>
                </a:solidFill>
                <a:effectLst/>
                <a:latin typeface="Museo Sans For Dell" pitchFamily="2" charset="0"/>
                <a:ea typeface="+mn-ea"/>
                <a:cs typeface="+mn-cs"/>
              </a:rPr>
              <a:t> also utilization recommendations</a:t>
            </a:r>
            <a:r>
              <a:rPr lang="en-US" sz="1200" kern="1200" dirty="0" smtClean="0">
                <a:solidFill>
                  <a:schemeClr val="tx1"/>
                </a:solidFill>
                <a:effectLst/>
                <a:latin typeface="Museo Sans For Dell" pitchFamily="2" charset="0"/>
                <a:ea typeface="+mn-ea"/>
                <a:cs typeface="+mn-cs"/>
              </a:rPr>
              <a:t> around how much</a:t>
            </a:r>
            <a:r>
              <a:rPr lang="en-US" sz="1200" kern="1200" baseline="0" dirty="0" smtClean="0">
                <a:solidFill>
                  <a:schemeClr val="tx1"/>
                </a:solidFill>
                <a:effectLst/>
                <a:latin typeface="Museo Sans For Dell" pitchFamily="2" charset="0"/>
                <a:ea typeface="+mn-ea"/>
                <a:cs typeface="+mn-cs"/>
              </a:rPr>
              <a:t> </a:t>
            </a:r>
            <a:r>
              <a:rPr lang="en-US" sz="1200" kern="1200" dirty="0" smtClean="0">
                <a:solidFill>
                  <a:schemeClr val="tx1"/>
                </a:solidFill>
                <a:effectLst/>
                <a:latin typeface="Museo Sans For Dell" pitchFamily="2" charset="0"/>
                <a:ea typeface="+mn-ea"/>
                <a:cs typeface="+mn-cs"/>
              </a:rPr>
              <a:t>storage is left in your array,</a:t>
            </a:r>
            <a:r>
              <a:rPr lang="en-US" sz="1200" kern="1200" baseline="0" dirty="0" smtClean="0">
                <a:solidFill>
                  <a:schemeClr val="tx1"/>
                </a:solidFill>
                <a:effectLst/>
                <a:latin typeface="Museo Sans For Dell" pitchFamily="2" charset="0"/>
                <a:ea typeface="+mn-ea"/>
                <a:cs typeface="+mn-cs"/>
              </a:rPr>
              <a:t> volume and capacity, and in-depth information around performance of those arrays and products in their storage space. It’s a deep, deep level of reporting that comes with ProSupport Plus. On a monthly basis we want to deliver on that promise of performance and stability to partners or customers.</a:t>
            </a:r>
          </a:p>
          <a:p>
            <a:endParaRPr lang="en-US" sz="1200" kern="1200" baseline="0" dirty="0" smtClean="0">
              <a:solidFill>
                <a:schemeClr val="tx1"/>
              </a:solidFill>
              <a:effectLst/>
              <a:latin typeface="Museo Sans For Dell" pitchFamily="2" charset="0"/>
              <a:ea typeface="+mn-ea"/>
              <a:cs typeface="+mn-cs"/>
            </a:endParaRPr>
          </a:p>
          <a:p>
            <a:r>
              <a:rPr lang="en-US" sz="1200" b="1" kern="1200" baseline="0" dirty="0" smtClean="0">
                <a:solidFill>
                  <a:schemeClr val="tx1"/>
                </a:solidFill>
                <a:effectLst/>
                <a:latin typeface="Museo Sans For Dell" pitchFamily="2" charset="0"/>
                <a:ea typeface="+mn-ea"/>
                <a:cs typeface="+mn-cs"/>
              </a:rPr>
              <a:t>Additional information below that’s good to know:</a:t>
            </a:r>
            <a:endParaRPr lang="en-US" sz="1200" b="1" kern="1200" dirty="0" smtClean="0">
              <a:solidFill>
                <a:schemeClr val="tx1"/>
              </a:solidFill>
              <a:effectLst/>
              <a:latin typeface="Museo Sans For Dell" pitchFamily="2" charset="0"/>
              <a:ea typeface="+mn-ea"/>
              <a:cs typeface="+mn-cs"/>
            </a:endParaRPr>
          </a:p>
          <a:p>
            <a:endParaRPr lang="en-US" sz="1200" kern="1200" dirty="0" smtClean="0">
              <a:solidFill>
                <a:schemeClr val="tx1"/>
              </a:solidFill>
              <a:effectLst/>
              <a:latin typeface="Museo Sans For Dell" pitchFamily="2" charset="0"/>
              <a:ea typeface="+mn-ea"/>
              <a:cs typeface="+mn-cs"/>
            </a:endParaRPr>
          </a:p>
          <a:p>
            <a:r>
              <a:rPr lang="en-US" sz="1200" kern="1200" dirty="0" smtClean="0">
                <a:solidFill>
                  <a:schemeClr val="tx1"/>
                </a:solidFill>
                <a:effectLst/>
                <a:latin typeface="Museo Sans For Dell" pitchFamily="2" charset="0"/>
                <a:ea typeface="+mn-ea"/>
                <a:cs typeface="+mn-cs"/>
              </a:rPr>
              <a:t>Based on the requirements from ProSupport Plus, these are a series of named reports designed to meet those requirements. These reports will be available at 3 levels:</a:t>
            </a:r>
          </a:p>
          <a:p>
            <a:endParaRPr lang="en-US" sz="1200" kern="1200" dirty="0" smtClean="0">
              <a:solidFill>
                <a:schemeClr val="tx1"/>
              </a:solidFill>
              <a:effectLst/>
              <a:latin typeface="Museo Sans For Dell" pitchFamily="2" charset="0"/>
              <a:ea typeface="+mn-ea"/>
              <a:cs typeface="+mn-cs"/>
            </a:endParaRPr>
          </a:p>
          <a:p>
            <a:pPr marL="171450" lvl="0" indent="-171450">
              <a:buFont typeface="Arial" pitchFamily="34" charset="0"/>
              <a:buChar char="•"/>
            </a:pPr>
            <a:r>
              <a:rPr lang="en-US" sz="1200" kern="1200" dirty="0" smtClean="0">
                <a:solidFill>
                  <a:schemeClr val="tx1"/>
                </a:solidFill>
                <a:effectLst/>
                <a:latin typeface="Museo Sans For Dell" pitchFamily="2" charset="0"/>
                <a:ea typeface="+mn-ea"/>
                <a:cs typeface="+mn-cs"/>
              </a:rPr>
              <a:t>Chart summary, suitable for inclusion in customer-facing Executive Summary section and TAM dashboard (internal only)</a:t>
            </a:r>
          </a:p>
          <a:p>
            <a:pPr marL="171450" lvl="0" indent="-171450">
              <a:buFont typeface="Arial" pitchFamily="34" charset="0"/>
              <a:buChar char="•"/>
            </a:pPr>
            <a:r>
              <a:rPr lang="en-US" sz="1200" kern="1200" dirty="0" smtClean="0">
                <a:solidFill>
                  <a:schemeClr val="tx1"/>
                </a:solidFill>
                <a:effectLst/>
                <a:latin typeface="Museo Sans For Dell" pitchFamily="2" charset="0"/>
                <a:ea typeface="+mn-ea"/>
                <a:cs typeface="+mn-cs"/>
              </a:rPr>
              <a:t>Summary reports for system, various storage classes &amp; network devices </a:t>
            </a:r>
            <a:r>
              <a:rPr lang="en-US" sz="1200" kern="1200" dirty="0" smtClean="0">
                <a:solidFill>
                  <a:schemeClr val="tx1"/>
                </a:solidFill>
                <a:effectLst/>
                <a:latin typeface="Museo Sans For Dell" pitchFamily="2" charset="0"/>
                <a:ea typeface="+mn-ea"/>
                <a:cs typeface="+mn-cs"/>
                <a:sym typeface="Wingdings"/>
              </a:rPr>
              <a:t></a:t>
            </a:r>
            <a:r>
              <a:rPr lang="en-US" sz="1200" kern="1200" dirty="0" smtClean="0">
                <a:solidFill>
                  <a:schemeClr val="tx1"/>
                </a:solidFill>
                <a:effectLst/>
                <a:latin typeface="Museo Sans For Dell" pitchFamily="2" charset="0"/>
                <a:ea typeface="+mn-ea"/>
                <a:cs typeface="+mn-cs"/>
              </a:rPr>
              <a:t>these will be assembled into the report set, along with recommendations</a:t>
            </a:r>
          </a:p>
          <a:p>
            <a:pPr marL="171450" lvl="0" indent="-171450">
              <a:buFont typeface="Arial" pitchFamily="34" charset="0"/>
              <a:buChar char="•"/>
            </a:pPr>
            <a:r>
              <a:rPr lang="en-US" sz="1200" kern="1200" dirty="0" smtClean="0">
                <a:solidFill>
                  <a:schemeClr val="tx1"/>
                </a:solidFill>
                <a:effectLst/>
                <a:latin typeface="Museo Sans For Dell" pitchFamily="2" charset="0"/>
                <a:ea typeface="+mn-ea"/>
                <a:cs typeface="+mn-cs"/>
              </a:rPr>
              <a:t>Detailed reports will be available to the TAM &amp; tech support agents at the reporting dashboard to obtain detailed information about systems. These can be used to obtain details on assets that need to be upgraded, investigated for predicted failures, etc.</a:t>
            </a:r>
          </a:p>
          <a:p>
            <a:pPr marL="171450" indent="-171450">
              <a:buFont typeface="Arial" pitchFamily="34" charset="0"/>
              <a:buChar char="•"/>
            </a:pPr>
            <a:endParaRPr lang="en-US" dirty="0" smtClean="0"/>
          </a:p>
          <a:p>
            <a:r>
              <a:rPr lang="en-US" sz="1200" kern="1200" dirty="0" smtClean="0">
                <a:solidFill>
                  <a:schemeClr val="tx1"/>
                </a:solidFill>
                <a:effectLst/>
                <a:latin typeface="Museo Sans For Dell" pitchFamily="2" charset="0"/>
                <a:ea typeface="+mn-ea"/>
                <a:cs typeface="+mn-cs"/>
              </a:rPr>
              <a:t>The reports</a:t>
            </a:r>
            <a:r>
              <a:rPr lang="en-US" sz="1200" kern="1200" baseline="0" dirty="0" smtClean="0">
                <a:solidFill>
                  <a:schemeClr val="tx1"/>
                </a:solidFill>
                <a:effectLst/>
                <a:latin typeface="Museo Sans For Dell" pitchFamily="2" charset="0"/>
                <a:ea typeface="+mn-ea"/>
                <a:cs typeface="+mn-cs"/>
              </a:rPr>
              <a:t> at launch will be pulled/organized by the TAM for the partner or customer and presented in a consolidated report. The report “set” are made up of the following individual reports:</a:t>
            </a:r>
          </a:p>
          <a:p>
            <a:endParaRPr lang="en-US" sz="1200" kern="1200" baseline="0" dirty="0" smtClean="0">
              <a:solidFill>
                <a:schemeClr val="tx1"/>
              </a:solidFill>
              <a:effectLst/>
              <a:latin typeface="Museo Sans For Dell" pitchFamily="2" charset="0"/>
              <a:ea typeface="+mn-ea"/>
              <a:cs typeface="+mn-cs"/>
            </a:endParaRPr>
          </a:p>
          <a:p>
            <a:pPr marL="171450" indent="-171450">
              <a:buFont typeface="Arial" pitchFamily="34" charset="0"/>
              <a:buChar char="•"/>
            </a:pPr>
            <a:r>
              <a:rPr lang="en-US" sz="1200" kern="1200" baseline="0" dirty="0" smtClean="0">
                <a:solidFill>
                  <a:schemeClr val="tx1"/>
                </a:solidFill>
                <a:effectLst/>
                <a:latin typeface="Museo Sans For Dell" pitchFamily="2" charset="0"/>
                <a:ea typeface="+mn-ea"/>
                <a:cs typeface="+mn-cs"/>
              </a:rPr>
              <a:t>Firmware Revisions - </a:t>
            </a:r>
            <a:r>
              <a:rPr lang="en-US" sz="1200" kern="1200" dirty="0" smtClean="0">
                <a:solidFill>
                  <a:schemeClr val="tx1"/>
                </a:solidFill>
                <a:effectLst/>
                <a:latin typeface="Museo Sans For Dell" pitchFamily="2" charset="0"/>
                <a:ea typeface="+mn-ea"/>
                <a:cs typeface="+mn-cs"/>
              </a:rPr>
              <a:t>Firmware and Software Versions by asset (w/ recommendations for critical upgrades)</a:t>
            </a:r>
          </a:p>
          <a:p>
            <a:pPr marL="171450" indent="-171450">
              <a:buFont typeface="Arial" pitchFamily="34" charset="0"/>
              <a:buChar char="•"/>
            </a:pPr>
            <a:r>
              <a:rPr lang="en-US" sz="1200" kern="1200" baseline="0" dirty="0" smtClean="0">
                <a:solidFill>
                  <a:schemeClr val="tx1"/>
                </a:solidFill>
                <a:effectLst/>
                <a:latin typeface="Museo Sans For Dell" pitchFamily="2" charset="0"/>
                <a:ea typeface="+mn-ea"/>
                <a:cs typeface="+mn-cs"/>
              </a:rPr>
              <a:t>System Configuration - </a:t>
            </a:r>
            <a:r>
              <a:rPr lang="en-US" sz="1200" kern="1200" dirty="0" smtClean="0">
                <a:solidFill>
                  <a:schemeClr val="tx1"/>
                </a:solidFill>
                <a:effectLst/>
                <a:latin typeface="Museo Sans For Dell" pitchFamily="2" charset="0"/>
                <a:ea typeface="+mn-ea"/>
                <a:cs typeface="+mn-cs"/>
              </a:rPr>
              <a:t>Detailed, as-maintained system configuration</a:t>
            </a:r>
          </a:p>
          <a:p>
            <a:pPr marL="171450" indent="-171450">
              <a:buFont typeface="Arial" pitchFamily="34" charset="0"/>
              <a:buChar char="•"/>
            </a:pPr>
            <a:r>
              <a:rPr lang="en-US" sz="1200" kern="1200" baseline="0" dirty="0" smtClean="0">
                <a:solidFill>
                  <a:schemeClr val="tx1"/>
                </a:solidFill>
                <a:effectLst/>
                <a:latin typeface="Museo Sans For Dell" pitchFamily="2" charset="0"/>
                <a:ea typeface="+mn-ea"/>
                <a:cs typeface="+mn-cs"/>
              </a:rPr>
              <a:t>System Summary Report - </a:t>
            </a:r>
            <a:r>
              <a:rPr lang="en-US" sz="1200" kern="1200" dirty="0" smtClean="0">
                <a:solidFill>
                  <a:schemeClr val="tx1"/>
                </a:solidFill>
                <a:effectLst/>
                <a:latin typeface="Museo Sans For Dell" pitchFamily="2" charset="0"/>
                <a:ea typeface="+mn-ea"/>
                <a:cs typeface="+mn-cs"/>
              </a:rPr>
              <a:t>Summary of System Configuration, derived from System Configuration detail</a:t>
            </a:r>
          </a:p>
          <a:p>
            <a:pPr marL="171450" indent="-171450">
              <a:buFont typeface="Arial" pitchFamily="34" charset="0"/>
              <a:buChar char="•"/>
            </a:pPr>
            <a:r>
              <a:rPr lang="en-US" sz="1200" kern="1200" baseline="0" dirty="0" smtClean="0">
                <a:solidFill>
                  <a:schemeClr val="tx1"/>
                </a:solidFill>
                <a:effectLst/>
                <a:latin typeface="Museo Sans For Dell" pitchFamily="2" charset="0"/>
                <a:ea typeface="+mn-ea"/>
                <a:cs typeface="+mn-cs"/>
              </a:rPr>
              <a:t>Firmware Detail Report - </a:t>
            </a:r>
            <a:r>
              <a:rPr lang="en-US" sz="1200" kern="1200" dirty="0" smtClean="0">
                <a:solidFill>
                  <a:schemeClr val="tx1"/>
                </a:solidFill>
                <a:effectLst/>
                <a:latin typeface="Museo Sans For Dell" pitchFamily="2" charset="0"/>
                <a:ea typeface="+mn-ea"/>
                <a:cs typeface="+mn-cs"/>
              </a:rPr>
              <a:t>Breakdown showing all upgradeable firmware and driver components, derived from Firmware Revisions detail</a:t>
            </a:r>
          </a:p>
          <a:p>
            <a:pPr marL="171450" indent="-171450">
              <a:buFont typeface="Arial" pitchFamily="34" charset="0"/>
              <a:buChar char="•"/>
            </a:pPr>
            <a:r>
              <a:rPr lang="en-US" sz="1200" kern="1200" baseline="0" dirty="0" smtClean="0">
                <a:solidFill>
                  <a:schemeClr val="tx1"/>
                </a:solidFill>
                <a:effectLst/>
                <a:latin typeface="Museo Sans For Dell" pitchFamily="2" charset="0"/>
                <a:ea typeface="+mn-ea"/>
                <a:cs typeface="+mn-cs"/>
              </a:rPr>
              <a:t>Firmware Summary Report - </a:t>
            </a:r>
            <a:r>
              <a:rPr lang="en-US" sz="1200" kern="1200" dirty="0" smtClean="0">
                <a:solidFill>
                  <a:schemeClr val="tx1"/>
                </a:solidFill>
                <a:effectLst/>
                <a:latin typeface="Museo Sans For Dell" pitchFamily="2" charset="0"/>
                <a:ea typeface="+mn-ea"/>
                <a:cs typeface="+mn-cs"/>
              </a:rPr>
              <a:t>Firmware and Software Versions by asset (w/ recommendations for critical upgrades), derived from Firmware Revisions detail</a:t>
            </a:r>
          </a:p>
          <a:p>
            <a:pPr marL="171450" indent="-171450">
              <a:buFont typeface="Arial" pitchFamily="34" charset="0"/>
              <a:buChar char="•"/>
            </a:pPr>
            <a:r>
              <a:rPr lang="en-US" sz="1200" kern="1200" baseline="0" dirty="0" smtClean="0">
                <a:solidFill>
                  <a:schemeClr val="tx1"/>
                </a:solidFill>
                <a:effectLst/>
                <a:latin typeface="Museo Sans For Dell" pitchFamily="2" charset="0"/>
                <a:ea typeface="+mn-ea"/>
                <a:cs typeface="+mn-cs"/>
              </a:rPr>
              <a:t>Direct Attached Storage Report - </a:t>
            </a:r>
            <a:r>
              <a:rPr lang="en-US" sz="1200" kern="1200" dirty="0" smtClean="0">
                <a:solidFill>
                  <a:schemeClr val="tx1"/>
                </a:solidFill>
                <a:effectLst/>
                <a:latin typeface="Museo Sans For Dell" pitchFamily="2" charset="0"/>
                <a:ea typeface="+mn-ea"/>
                <a:cs typeface="+mn-cs"/>
              </a:rPr>
              <a:t>Summary of Direct Attached Storage, derived from Direct Attached detail</a:t>
            </a:r>
          </a:p>
          <a:p>
            <a:pPr marL="171450" indent="-171450">
              <a:buFont typeface="Arial" pitchFamily="34" charset="0"/>
              <a:buChar char="•"/>
            </a:pPr>
            <a:r>
              <a:rPr lang="en-US" sz="1200" kern="1200" baseline="0" dirty="0" smtClean="0">
                <a:solidFill>
                  <a:schemeClr val="tx1"/>
                </a:solidFill>
                <a:effectLst/>
                <a:latin typeface="Museo Sans For Dell" pitchFamily="2" charset="0"/>
                <a:ea typeface="+mn-ea"/>
                <a:cs typeface="+mn-cs"/>
              </a:rPr>
              <a:t>Disk Drive Details - </a:t>
            </a:r>
            <a:r>
              <a:rPr lang="en-US" sz="1200" kern="1200" dirty="0" smtClean="0">
                <a:solidFill>
                  <a:schemeClr val="tx1"/>
                </a:solidFill>
                <a:effectLst/>
                <a:latin typeface="Museo Sans For Dell" pitchFamily="2" charset="0"/>
                <a:ea typeface="+mn-ea"/>
                <a:cs typeface="+mn-cs"/>
              </a:rPr>
              <a:t>Drill down to drives in Direct Attached Storage</a:t>
            </a:r>
          </a:p>
          <a:p>
            <a:pPr marL="171450" indent="-171450">
              <a:buFont typeface="Arial" pitchFamily="34" charset="0"/>
              <a:buChar char="•"/>
            </a:pPr>
            <a:r>
              <a:rPr lang="en-US" sz="1200" kern="1200" baseline="0" dirty="0" smtClean="0">
                <a:solidFill>
                  <a:schemeClr val="tx1"/>
                </a:solidFill>
                <a:effectLst/>
                <a:latin typeface="Museo Sans For Dell" pitchFamily="2" charset="0"/>
                <a:ea typeface="+mn-ea"/>
                <a:cs typeface="+mn-cs"/>
              </a:rPr>
              <a:t>EQL Array - </a:t>
            </a:r>
            <a:r>
              <a:rPr lang="en-US" sz="1200" kern="1200" dirty="0" smtClean="0">
                <a:solidFill>
                  <a:schemeClr val="tx1"/>
                </a:solidFill>
                <a:effectLst/>
                <a:latin typeface="Museo Sans For Dell" pitchFamily="2" charset="0"/>
                <a:ea typeface="+mn-ea"/>
                <a:cs typeface="+mn-cs"/>
              </a:rPr>
              <a:t>Provides detailed information about EQL Storage Arrays</a:t>
            </a:r>
          </a:p>
          <a:p>
            <a:pPr marL="171450" indent="-171450">
              <a:buFont typeface="Arial" pitchFamily="34" charset="0"/>
              <a:buChar char="•"/>
            </a:pPr>
            <a:r>
              <a:rPr lang="en-US" sz="1200" kern="1200" baseline="0" dirty="0" smtClean="0">
                <a:solidFill>
                  <a:schemeClr val="tx1"/>
                </a:solidFill>
                <a:effectLst/>
                <a:latin typeface="Museo Sans For Dell" pitchFamily="2" charset="0"/>
                <a:ea typeface="+mn-ea"/>
                <a:cs typeface="+mn-cs"/>
              </a:rPr>
              <a:t>EQL Storage Report - </a:t>
            </a:r>
            <a:r>
              <a:rPr lang="en-US" sz="1200" kern="1200" dirty="0" smtClean="0">
                <a:solidFill>
                  <a:schemeClr val="tx1"/>
                </a:solidFill>
                <a:effectLst/>
                <a:latin typeface="Museo Sans For Dell" pitchFamily="2" charset="0"/>
                <a:ea typeface="+mn-ea"/>
                <a:cs typeface="+mn-cs"/>
              </a:rPr>
              <a:t>Summary Report on EQL Storage Devices, derived from EQL Array detail</a:t>
            </a:r>
          </a:p>
          <a:p>
            <a:pPr marL="171450" indent="-171450">
              <a:buFont typeface="Arial" pitchFamily="34" charset="0"/>
              <a:buChar char="•"/>
            </a:pPr>
            <a:r>
              <a:rPr lang="en-US" sz="1200" kern="1200" baseline="0" dirty="0" smtClean="0">
                <a:solidFill>
                  <a:schemeClr val="tx1"/>
                </a:solidFill>
                <a:effectLst/>
                <a:latin typeface="Museo Sans For Dell" pitchFamily="2" charset="0"/>
                <a:ea typeface="+mn-ea"/>
                <a:cs typeface="+mn-cs"/>
              </a:rPr>
              <a:t>MD Storage - </a:t>
            </a:r>
            <a:r>
              <a:rPr lang="en-US" sz="1200" kern="1200" dirty="0" smtClean="0">
                <a:solidFill>
                  <a:schemeClr val="tx1"/>
                </a:solidFill>
                <a:effectLst/>
                <a:latin typeface="Museo Sans For Dell" pitchFamily="2" charset="0"/>
                <a:ea typeface="+mn-ea"/>
                <a:cs typeface="+mn-cs"/>
              </a:rPr>
              <a:t>Provides detailed information about MD Series Storage Devices</a:t>
            </a:r>
          </a:p>
          <a:p>
            <a:pPr marL="171450" indent="-171450">
              <a:buFont typeface="Arial" pitchFamily="34" charset="0"/>
              <a:buChar char="•"/>
            </a:pPr>
            <a:r>
              <a:rPr lang="en-US" sz="1200" kern="1200" baseline="0" dirty="0" smtClean="0">
                <a:solidFill>
                  <a:schemeClr val="tx1"/>
                </a:solidFill>
                <a:effectLst/>
                <a:latin typeface="Museo Sans For Dell" pitchFamily="2" charset="0"/>
                <a:ea typeface="+mn-ea"/>
                <a:cs typeface="+mn-cs"/>
              </a:rPr>
              <a:t>Network Switches - </a:t>
            </a:r>
            <a:r>
              <a:rPr lang="en-US" sz="1200" kern="1200" dirty="0" smtClean="0">
                <a:solidFill>
                  <a:schemeClr val="tx1"/>
                </a:solidFill>
                <a:effectLst/>
                <a:latin typeface="Museo Sans For Dell" pitchFamily="2" charset="0"/>
                <a:ea typeface="+mn-ea"/>
                <a:cs typeface="+mn-cs"/>
              </a:rPr>
              <a:t>Provides information about </a:t>
            </a:r>
            <a:r>
              <a:rPr lang="en-US" sz="1200" kern="1200" dirty="0" err="1" smtClean="0">
                <a:solidFill>
                  <a:schemeClr val="tx1"/>
                </a:solidFill>
                <a:effectLst/>
                <a:latin typeface="Museo Sans For Dell" pitchFamily="2" charset="0"/>
                <a:ea typeface="+mn-ea"/>
                <a:cs typeface="+mn-cs"/>
              </a:rPr>
              <a:t>PowerConnect</a:t>
            </a:r>
            <a:r>
              <a:rPr lang="en-US" sz="1200" kern="1200" dirty="0" smtClean="0">
                <a:solidFill>
                  <a:schemeClr val="tx1"/>
                </a:solidFill>
                <a:effectLst/>
                <a:latin typeface="Museo Sans For Dell" pitchFamily="2" charset="0"/>
                <a:ea typeface="+mn-ea"/>
                <a:cs typeface="+mn-cs"/>
              </a:rPr>
              <a:t> network switches</a:t>
            </a:r>
            <a:endParaRPr lang="en-US" sz="1200" kern="1200" baseline="0" dirty="0" smtClean="0">
              <a:solidFill>
                <a:schemeClr val="tx1"/>
              </a:solidFill>
              <a:effectLst/>
              <a:latin typeface="Museo Sans For Dell" pitchFamily="2" charset="0"/>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15</a:t>
            </a:fld>
            <a:endParaRPr lang="en-US" dirty="0"/>
          </a:p>
        </p:txBody>
      </p:sp>
    </p:spTree>
    <p:extLst>
      <p:ext uri="{BB962C8B-B14F-4D97-AF65-F5344CB8AC3E}">
        <p14:creationId xmlns:p14="http://schemas.microsoft.com/office/powerpoint/2010/main" val="802296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useo Sans For Dell" pitchFamily="2" charset="0"/>
                <a:ea typeface="+mn-ea"/>
                <a:cs typeface="+mn-cs"/>
              </a:rPr>
              <a:t>Here are more sample reports.  Please note that you and customers must install </a:t>
            </a:r>
            <a:r>
              <a:rPr lang="en-US" sz="1200" kern="1200" baseline="0" dirty="0" err="1" smtClean="0">
                <a:solidFill>
                  <a:schemeClr val="tx1"/>
                </a:solidFill>
                <a:effectLst/>
                <a:latin typeface="Museo Sans For Dell" pitchFamily="2" charset="0"/>
                <a:ea typeface="+mn-ea"/>
                <a:cs typeface="+mn-cs"/>
              </a:rPr>
              <a:t>SupportAssist</a:t>
            </a:r>
            <a:r>
              <a:rPr lang="en-US" sz="1200" kern="1200" baseline="0" dirty="0" smtClean="0">
                <a:solidFill>
                  <a:schemeClr val="tx1"/>
                </a:solidFill>
                <a:effectLst/>
                <a:latin typeface="Museo Sans For Dell" pitchFamily="2" charset="0"/>
                <a:ea typeface="+mn-ea"/>
                <a:cs typeface="+mn-cs"/>
              </a:rPr>
              <a:t> to receive system-specific reporting.  When delivered to you, reports are not categorized by customer.  You must manually divide reports according to their customer.</a:t>
            </a:r>
          </a:p>
          <a:p>
            <a:endParaRPr lang="en-US" sz="1200" kern="1200" baseline="0" dirty="0" smtClean="0">
              <a:solidFill>
                <a:schemeClr val="tx1"/>
              </a:solidFill>
              <a:effectLst/>
              <a:latin typeface="Museo Sans For Dell" pitchFamily="2" charset="0"/>
              <a:ea typeface="+mn-ea"/>
              <a:cs typeface="+mn-cs"/>
            </a:endParaRPr>
          </a:p>
          <a:p>
            <a:r>
              <a:rPr lang="en-US" sz="1200" kern="1200" baseline="0" dirty="0" smtClean="0">
                <a:solidFill>
                  <a:schemeClr val="tx1"/>
                </a:solidFill>
                <a:effectLst/>
                <a:latin typeface="Museo Sans For Dell" pitchFamily="2" charset="0"/>
                <a:ea typeface="+mn-ea"/>
                <a:cs typeface="+mn-cs"/>
              </a:rPr>
              <a:t>Finally, please remember that reporting is available to one entity, either the partner or the customer, </a:t>
            </a:r>
            <a:r>
              <a:rPr lang="en-US" sz="1200" b="1" u="sng" kern="1200" baseline="0" dirty="0" smtClean="0">
                <a:solidFill>
                  <a:schemeClr val="tx1"/>
                </a:solidFill>
                <a:effectLst/>
                <a:latin typeface="Museo Sans For Dell" pitchFamily="2" charset="0"/>
                <a:ea typeface="+mn-ea"/>
                <a:cs typeface="+mn-cs"/>
              </a:rPr>
              <a:t>but not both.</a:t>
            </a:r>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16</a:t>
            </a:fld>
            <a:endParaRPr lang="en-US" dirty="0"/>
          </a:p>
        </p:txBody>
      </p:sp>
    </p:spTree>
    <p:extLst>
      <p:ext uri="{BB962C8B-B14F-4D97-AF65-F5344CB8AC3E}">
        <p14:creationId xmlns:p14="http://schemas.microsoft.com/office/powerpoint/2010/main" val="802296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18</a:t>
            </a:fld>
            <a:endParaRPr lang="en-US" dirty="0"/>
          </a:p>
        </p:txBody>
      </p:sp>
    </p:spTree>
    <p:extLst>
      <p:ext uri="{BB962C8B-B14F-4D97-AF65-F5344CB8AC3E}">
        <p14:creationId xmlns:p14="http://schemas.microsoft.com/office/powerpoint/2010/main" val="4108271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How does Dell</a:t>
            </a:r>
            <a:r>
              <a:rPr lang="en-US" sz="1200" b="0" baseline="0" dirty="0" smtClean="0"/>
              <a:t> technology enable this proactive and preventative support – with </a:t>
            </a:r>
            <a:r>
              <a:rPr lang="en-US" sz="1200" b="0" dirty="0" smtClean="0"/>
              <a:t>Support</a:t>
            </a:r>
            <a:r>
              <a:rPr lang="en-US" sz="1200" b="0" baseline="0" dirty="0" smtClean="0"/>
              <a:t>Assist. Our newest tool, integrated</a:t>
            </a:r>
            <a:endParaRPr lang="en-US" sz="1200" b="0" i="0" u="none" baseline="0" dirty="0" smtClean="0"/>
          </a:p>
          <a:p>
            <a:r>
              <a:rPr lang="en-US" sz="1200" baseline="0" dirty="0" smtClean="0">
                <a:solidFill>
                  <a:srgbClr val="FF0000"/>
                </a:solidFill>
              </a:rPr>
              <a:t>into OpenManage Essentials (OME), provides 24/7 system monitoring, automatic data collection, detection of issues and notifications alerting you about an identified issue. From there, data is securely transported to Dell, a case is created and a technical specialist calls you directly to resolve the issues….saving you time and costly outcomes. Also available on EqualLogic storage through SAN Headquarters.</a:t>
            </a:r>
          </a:p>
          <a:p>
            <a:endParaRPr lang="en-US" sz="1200" baseline="0" dirty="0" smtClean="0">
              <a:solidFill>
                <a:srgbClr val="FF0000"/>
              </a:solidFill>
            </a:endParaRPr>
          </a:p>
          <a:p>
            <a:r>
              <a:rPr lang="en-US" sz="1200" baseline="0" dirty="0" smtClean="0">
                <a:solidFill>
                  <a:srgbClr val="FF0000"/>
                </a:solidFill>
              </a:rPr>
              <a:t>As mentioned in the previous slide – we’re t</a:t>
            </a:r>
            <a:r>
              <a:rPr lang="en-US" sz="1200" baseline="0" dirty="0" smtClean="0">
                <a:solidFill>
                  <a:schemeClr val="tx1"/>
                </a:solidFill>
              </a:rPr>
              <a:t>aking it one step further, by leveraging data gathered across our customer environments to </a:t>
            </a:r>
            <a:r>
              <a:rPr lang="en-US" sz="1200" baseline="0" dirty="0" smtClean="0"/>
              <a:t>provide personalized reporting and optimization for proactive and predictive support. </a:t>
            </a:r>
            <a:endParaRPr lang="en-US" dirty="0"/>
          </a:p>
        </p:txBody>
      </p:sp>
      <p:sp>
        <p:nvSpPr>
          <p:cNvPr id="4" name="Date Placeholder 3"/>
          <p:cNvSpPr>
            <a:spLocks noGrp="1"/>
          </p:cNvSpPr>
          <p:nvPr>
            <p:ph type="dt" idx="10"/>
          </p:nvPr>
        </p:nvSpPr>
        <p:spPr>
          <a:xfrm>
            <a:off x="3964327" y="0"/>
            <a:ext cx="3032177" cy="463342"/>
          </a:xfrm>
          <a:prstGeom prst="rect">
            <a:avLst/>
          </a:prstGeom>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763545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256400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6356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ProSupport Plus combines:</a:t>
            </a:r>
          </a:p>
          <a:p>
            <a:r>
              <a:rPr lang="en-US" baseline="0" dirty="0" smtClean="0"/>
              <a:t> </a:t>
            </a:r>
          </a:p>
          <a:p>
            <a:pPr marL="171450" indent="-171450">
              <a:buFontTx/>
              <a:buChar char="-"/>
            </a:pPr>
            <a:r>
              <a:rPr lang="en-US" baseline="0" dirty="0" smtClean="0"/>
              <a:t>Dell Expertise (of our dedicated technical account manager and access to our senior ProSupport engineers (who are our Level 3 support, skipping Level 1 and Level 2) who are trained on all areas of our enterprise products not just storage or server, </a:t>
            </a:r>
            <a:r>
              <a:rPr lang="en-US" baseline="0" dirty="0" err="1" smtClean="0"/>
              <a:t>etc</a:t>
            </a:r>
            <a:r>
              <a:rPr lang="en-US" baseline="0" dirty="0" smtClean="0"/>
              <a:t> resulting in a faster resolution to the problem because they won’t have to go engage other experts)</a:t>
            </a:r>
          </a:p>
          <a:p>
            <a:pPr marL="171450" indent="-171450">
              <a:buFontTx/>
              <a:buChar char="-"/>
            </a:pPr>
            <a:r>
              <a:rPr lang="en-US" baseline="0" dirty="0" smtClean="0"/>
              <a:t>Dell Technology (</a:t>
            </a:r>
            <a:r>
              <a:rPr lang="en-US" baseline="0" dirty="0" err="1" smtClean="0"/>
              <a:t>SupportAssist</a:t>
            </a:r>
            <a:r>
              <a:rPr lang="en-US" baseline="0" dirty="0" smtClean="0"/>
              <a:t> remote monitoring that sends fault, configuration and firmware info to ProSupport engineers AND for </a:t>
            </a:r>
            <a:r>
              <a:rPr lang="en-US" i="1" baseline="0" dirty="0" smtClean="0"/>
              <a:t>ProSupport Plus customers only, </a:t>
            </a:r>
            <a:r>
              <a:rPr lang="en-US" i="0" baseline="0" dirty="0" smtClean="0"/>
              <a:t>our Intelligence Engine collects and analyzes </a:t>
            </a:r>
            <a:r>
              <a:rPr lang="en-US" i="0" baseline="0" dirty="0" err="1" smtClean="0"/>
              <a:t>SupportAssist</a:t>
            </a:r>
            <a:r>
              <a:rPr lang="en-US" i="0" baseline="0" dirty="0" smtClean="0"/>
              <a:t> information combined with quality and support trends across all of our customers to proactively improve performance by spotting trends, quality issues, areas to consolidate processing power. </a:t>
            </a:r>
          </a:p>
          <a:p>
            <a:pPr marL="171450" indent="-171450">
              <a:buFontTx/>
              <a:buChar char="-"/>
            </a:pPr>
            <a:r>
              <a:rPr lang="en-US" i="0" baseline="0" dirty="0" smtClean="0"/>
              <a:t>Intelligence - The dedicated TAM will work with the customers to take the analysis from the Intelligence Engine and work with the customer to plan the implementation of the recommendations and in the case of firmware updates, Dell does the work for the customer. </a:t>
            </a:r>
          </a:p>
          <a:p>
            <a:pPr marL="171450" indent="-171450">
              <a:buFontTx/>
              <a:buChar char="-"/>
            </a:pPr>
            <a:endParaRPr lang="en-US" i="0" baseline="0" dirty="0" smtClean="0"/>
          </a:p>
          <a:p>
            <a:pPr marL="0" indent="0">
              <a:buFontTx/>
              <a:buNone/>
            </a:pPr>
            <a:r>
              <a:rPr lang="en-US" i="0" baseline="0" dirty="0" smtClean="0"/>
              <a:t>The customer that should use ProSupport Plus is any enterprise customer that has critical systems supporting critical workloads. Every system that fits into that category should be using ProSupport Plus. Because ProSupport Plus is tag-based customers are able to determine what are those critical systems supporting critical workloads that warrant this level of proactive support. </a:t>
            </a:r>
          </a:p>
          <a:p>
            <a:pPr marL="0" indent="0">
              <a:buFontTx/>
              <a:buNone/>
            </a:pPr>
            <a:endParaRPr lang="en-US" i="0" baseline="0" dirty="0" smtClean="0"/>
          </a:p>
          <a:p>
            <a:pPr marL="0" indent="0">
              <a:buFontTx/>
              <a:buNone/>
            </a:pPr>
            <a:r>
              <a:rPr lang="en-US" i="0" baseline="0" dirty="0" smtClean="0"/>
              <a:t>In addition we’re looking at what customers have in their environment today. If they have ITAS or EWC or using ProSupport mission Critical combined Proactive Maintenance with they’re already seeing the benefits of components of the ProSupport Plus offer. It’s a much easier conversation with those customers to transition them up to ProSupport Plus. </a:t>
            </a:r>
            <a:endParaRPr lang="en-US" i="1" dirty="0" smtClean="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475692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3231085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normAutofit fontScale="92500"/>
          </a:bodyPr>
          <a:lstStyle/>
          <a:p>
            <a:endParaRPr lang="en-US" baseline="0" dirty="0" smtClean="0"/>
          </a:p>
        </p:txBody>
      </p:sp>
      <p:sp>
        <p:nvSpPr>
          <p:cNvPr id="4" name="Slide Number Placeholder 3"/>
          <p:cNvSpPr>
            <a:spLocks noGrp="1"/>
          </p:cNvSpPr>
          <p:nvPr>
            <p:ph type="sldNum" sz="quarter" idx="10"/>
          </p:nvPr>
        </p:nvSpPr>
        <p:spPr/>
        <p:txBody>
          <a:bodyPr/>
          <a:lstStyle/>
          <a:p>
            <a:fld id="{74EDE8FD-66D6-443A-AA67-DD762C273CD5}"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Thank you for taking the time to attend this training. Again, if you have any questions about ProSupport Plus, please don’t hesitate to let us know. We are here to help</a:t>
            </a:r>
            <a:r>
              <a:rPr lang="en-US" baseline="0" dirty="0" smtClean="0"/>
              <a:t> you be successful in selling ProSupport Plus.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27</a:t>
            </a:fld>
            <a:endParaRPr lang="en-US" dirty="0"/>
          </a:p>
        </p:txBody>
      </p:sp>
    </p:spTree>
    <p:extLst>
      <p:ext uri="{BB962C8B-B14F-4D97-AF65-F5344CB8AC3E}">
        <p14:creationId xmlns:p14="http://schemas.microsoft.com/office/powerpoint/2010/main" val="1806248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382588"/>
            <a:ext cx="5235575" cy="3927475"/>
          </a:xfrm>
        </p:spPr>
      </p:sp>
      <p:sp>
        <p:nvSpPr>
          <p:cNvPr id="3" name="Notes Placeholder 2"/>
          <p:cNvSpPr>
            <a:spLocks noGrp="1"/>
          </p:cNvSpPr>
          <p:nvPr>
            <p:ph type="body" idx="1"/>
          </p:nvPr>
        </p:nvSpPr>
        <p:spPr/>
        <p:txBody>
          <a:bodyPr/>
          <a:lstStyle/>
          <a:p>
            <a:r>
              <a:rPr lang="en-US" i="0" dirty="0" smtClean="0"/>
              <a:t>This</a:t>
            </a:r>
            <a:r>
              <a:rPr lang="en-US" i="0" baseline="0" dirty="0" smtClean="0"/>
              <a:t> offer’s flexibility allows either you or your customers to receive deliverables.  What’s important here is that these deliverables are available to </a:t>
            </a:r>
            <a:r>
              <a:rPr lang="en-US" b="1" i="0" u="sng" baseline="0" dirty="0" smtClean="0"/>
              <a:t>either you OR your customer, but NOT both.  </a:t>
            </a:r>
          </a:p>
          <a:p>
            <a:endParaRPr lang="en-US" b="1" i="0" u="sng" baseline="0" dirty="0" smtClean="0"/>
          </a:p>
          <a:p>
            <a:r>
              <a:rPr lang="en-US" i="0" baseline="0" dirty="0" smtClean="0"/>
              <a:t>You receive a dedicated TAM, who will provide a single report for your multi-customer environment.  Please note that when the reporting is delivered to you, it will not be categorized by customer.  Partners must manually divide reports according to their customer, which the TAM can provide guidance on.  You also have access to ProSupport Plus elite engineers 24x7  so they can tackle issues immediately.</a:t>
            </a:r>
          </a:p>
          <a:p>
            <a:endParaRPr lang="en-US" i="0" baseline="0" dirty="0" smtClean="0"/>
          </a:p>
          <a:p>
            <a:r>
              <a:rPr lang="en-US" i="0" baseline="0" dirty="0" smtClean="0"/>
              <a:t>Should customers choose to take advantage of this offer, they would receive a dedicated TAM with reporting and access to elite engineers around the clock.  </a:t>
            </a:r>
          </a:p>
          <a:p>
            <a:endParaRPr lang="en-US" i="0" baseline="0" dirty="0" smtClean="0"/>
          </a:p>
          <a:p>
            <a:r>
              <a:rPr lang="en-US" i="0" baseline="0" dirty="0" smtClean="0"/>
              <a:t>Finally, don’t forget that </a:t>
            </a:r>
            <a:r>
              <a:rPr lang="en-US" i="0" baseline="0" dirty="0" err="1" smtClean="0"/>
              <a:t>SupportAssist</a:t>
            </a:r>
            <a:r>
              <a:rPr lang="en-US" i="0" baseline="0" dirty="0" smtClean="0"/>
              <a:t> is MANDATORY to receive reporting and system maintenance deliverables from the TAMs.</a:t>
            </a:r>
            <a:endParaRPr lang="en-US" i="1" baseline="0" dirty="0" smtClean="0"/>
          </a:p>
          <a:p>
            <a:endParaRPr lang="en-US" i="1" dirty="0" smtClean="0"/>
          </a:p>
          <a:p>
            <a:endParaRPr lang="en-US" dirty="0"/>
          </a:p>
        </p:txBody>
      </p:sp>
      <p:sp>
        <p:nvSpPr>
          <p:cNvPr id="4" name="Slide Number Placeholder 3"/>
          <p:cNvSpPr>
            <a:spLocks noGrp="1"/>
          </p:cNvSpPr>
          <p:nvPr>
            <p:ph type="sldNum" sz="quarter" idx="10"/>
          </p:nvPr>
        </p:nvSpPr>
        <p:spPr/>
        <p:txBody>
          <a:bodyPr/>
          <a:lstStyle/>
          <a:p>
            <a:fld id="{F61E61FA-C646-4872-A1B6-B4941BAC2564}" type="slidenum">
              <a:rPr lang="en-US" smtClean="0">
                <a:solidFill>
                  <a:srgbClr val="000000"/>
                </a:solidFill>
              </a:rPr>
              <a:pPr/>
              <a:t>4</a:t>
            </a:fld>
            <a:endParaRPr lang="en-US" dirty="0">
              <a:solidFill>
                <a:srgbClr val="000000"/>
              </a:solidFill>
            </a:endParaRPr>
          </a:p>
        </p:txBody>
      </p:sp>
    </p:spTree>
    <p:extLst>
      <p:ext uri="{BB962C8B-B14F-4D97-AF65-F5344CB8AC3E}">
        <p14:creationId xmlns:p14="http://schemas.microsoft.com/office/powerpoint/2010/main" val="1943231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8500"/>
            <a:ext cx="4641850" cy="3481388"/>
          </a:xfrm>
        </p:spPr>
      </p:sp>
      <p:sp>
        <p:nvSpPr>
          <p:cNvPr id="3" name="Notes Placeholder 2"/>
          <p:cNvSpPr>
            <a:spLocks noGrp="1"/>
          </p:cNvSpPr>
          <p:nvPr>
            <p:ph type="body" idx="1"/>
          </p:nvPr>
        </p:nvSpPr>
        <p:spPr/>
        <p:txBody>
          <a:bodyPr/>
          <a:lstStyle/>
          <a:p>
            <a:r>
              <a:rPr lang="en-US" baseline="0" dirty="0" smtClean="0"/>
              <a:t>This is how it stacks up against other ProSupport offers in our portfolio.  You’ll see in the yellow column here that ProSupport Plus offering includes:</a:t>
            </a:r>
          </a:p>
          <a:p>
            <a:endParaRPr lang="en-US" baseline="0" dirty="0" smtClean="0"/>
          </a:p>
          <a:p>
            <a:pPr marL="171450" indent="-171450">
              <a:buFont typeface="Arial" pitchFamily="34" charset="0"/>
              <a:buChar char="•"/>
            </a:pPr>
            <a:r>
              <a:rPr lang="en-US" baseline="0" dirty="0" smtClean="0"/>
              <a:t>Direct access to those senior ProSupport engineers and a dedicated Technical Account Manager.</a:t>
            </a:r>
          </a:p>
          <a:p>
            <a:pPr marL="171450" indent="-171450">
              <a:buFont typeface="Arial" pitchFamily="34" charset="0"/>
              <a:buChar char="•"/>
            </a:pPr>
            <a:r>
              <a:rPr lang="en-US" baseline="0" dirty="0" smtClean="0"/>
              <a:t>The rest of features are really there around the reporting and recommendations that that Technical Account Manager will deliver monthly.</a:t>
            </a:r>
          </a:p>
          <a:p>
            <a:pPr marL="171450" indent="-171450">
              <a:buFont typeface="Arial" pitchFamily="34" charset="0"/>
              <a:buChar char="•"/>
            </a:pPr>
            <a:r>
              <a:rPr lang="en-US" baseline="0" dirty="0" smtClean="0"/>
              <a:t>It includes performance recommendations, health checks, they talk about things like firmware, it’s also going to show things like assets that are about to expire or assets on a different level of service. By selling this service, you can have a great APOS opportunity because you’re going to make sure that your accounts never expire and that they have the highest level of support that the customers need.</a:t>
            </a:r>
          </a:p>
          <a:p>
            <a:endParaRPr lang="en-US" baseline="0" dirty="0" smtClean="0"/>
          </a:p>
          <a:p>
            <a:r>
              <a:rPr lang="en-US" baseline="0" dirty="0" smtClean="0"/>
              <a:t>Remember that only one entity, you OR your customer, can receive these benefits.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EF634F2-089B-4FE3-AB7F-C714A7297EEC}"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233361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normAutofit fontScale="92500"/>
          </a:bodyPr>
          <a:lstStyle/>
          <a:p>
            <a:endParaRPr lang="en-US" baseline="0" dirty="0" smtClean="0"/>
          </a:p>
        </p:txBody>
      </p:sp>
      <p:sp>
        <p:nvSpPr>
          <p:cNvPr id="4" name="Slide Number Placeholder 3"/>
          <p:cNvSpPr>
            <a:spLocks noGrp="1"/>
          </p:cNvSpPr>
          <p:nvPr>
            <p:ph type="sldNum" sz="quarter" idx="10"/>
          </p:nvPr>
        </p:nvSpPr>
        <p:spPr/>
        <p:txBody>
          <a:bodyPr/>
          <a:lstStyle/>
          <a:p>
            <a:fld id="{74EDE8FD-66D6-443A-AA67-DD762C273CD5}"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8975"/>
            <a:ext cx="4686300" cy="351472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2310098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normAutofit fontScale="92500"/>
          </a:bodyPr>
          <a:lstStyle/>
          <a:p>
            <a:endParaRPr lang="en-US" baseline="0" dirty="0" smtClean="0"/>
          </a:p>
        </p:txBody>
      </p:sp>
      <p:sp>
        <p:nvSpPr>
          <p:cNvPr id="4" name="Slide Number Placeholder 3"/>
          <p:cNvSpPr>
            <a:spLocks noGrp="1"/>
          </p:cNvSpPr>
          <p:nvPr>
            <p:ph type="sldNum" sz="quarter" idx="10"/>
          </p:nvPr>
        </p:nvSpPr>
        <p:spPr/>
        <p:txBody>
          <a:bodyPr/>
          <a:lstStyle/>
          <a:p>
            <a:fld id="{74EDE8FD-66D6-443A-AA67-DD762C273CD5}"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normAutofit fontScale="92500"/>
          </a:bodyPr>
          <a:lstStyle/>
          <a:p>
            <a:endParaRPr lang="en-US" baseline="0" dirty="0" smtClean="0"/>
          </a:p>
        </p:txBody>
      </p:sp>
      <p:sp>
        <p:nvSpPr>
          <p:cNvPr id="4" name="Slide Number Placeholder 3"/>
          <p:cNvSpPr>
            <a:spLocks noGrp="1"/>
          </p:cNvSpPr>
          <p:nvPr>
            <p:ph type="sldNum" sz="quarter" idx="10"/>
          </p:nvPr>
        </p:nvSpPr>
        <p:spPr/>
        <p:txBody>
          <a:bodyPr/>
          <a:lstStyle/>
          <a:p>
            <a:fld id="{74EDE8FD-66D6-443A-AA67-DD762C273CD5}" type="slidenum">
              <a:rPr lang="en-US" smtClean="0">
                <a:solidFill>
                  <a:prstClr val="black"/>
                </a:solidFill>
              </a:rPr>
              <a:pPr/>
              <a:t>9</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normAutofit fontScale="92500"/>
          </a:bodyPr>
          <a:lstStyle/>
          <a:p>
            <a:endParaRPr lang="en-US" baseline="0" dirty="0" smtClean="0"/>
          </a:p>
        </p:txBody>
      </p:sp>
      <p:sp>
        <p:nvSpPr>
          <p:cNvPr id="4" name="Slide Number Placeholder 3"/>
          <p:cNvSpPr>
            <a:spLocks noGrp="1"/>
          </p:cNvSpPr>
          <p:nvPr>
            <p:ph type="sldNum" sz="quarter" idx="10"/>
          </p:nvPr>
        </p:nvSpPr>
        <p:spPr/>
        <p:txBody>
          <a:bodyPr/>
          <a:lstStyle/>
          <a:p>
            <a:fld id="{74EDE8FD-66D6-443A-AA67-DD762C273CD5}" type="slidenum">
              <a:rPr lang="en-US" smtClean="0">
                <a:solidFill>
                  <a:prstClr val="black"/>
                </a:solidFill>
              </a:rPr>
              <a:pPr/>
              <a:t>10</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1.xml"/><Relationship Id="rId1" Type="http://schemas.openxmlformats.org/officeDocument/2006/relationships/tags" Target="../tags/tag2.xml"/><Relationship Id="rId4" Type="http://schemas.openxmlformats.org/officeDocument/2006/relationships/image" Target="../media/image8.jpe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1.xml"/><Relationship Id="rId1" Type="http://schemas.openxmlformats.org/officeDocument/2006/relationships/tags" Target="../tags/tag3.xml"/><Relationship Id="rId4" Type="http://schemas.openxmlformats.org/officeDocument/2006/relationships/image" Target="../media/image8.jpe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1.xml"/><Relationship Id="rId1" Type="http://schemas.openxmlformats.org/officeDocument/2006/relationships/tags" Target="../tags/tag4.xml"/><Relationship Id="rId4" Type="http://schemas.openxmlformats.org/officeDocument/2006/relationships/image" Target="../media/image8.jpe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1.xml"/><Relationship Id="rId1" Type="http://schemas.openxmlformats.org/officeDocument/2006/relationships/tags" Target="../tags/tag5.xml"/><Relationship Id="rId4" Type="http://schemas.openxmlformats.org/officeDocument/2006/relationships/image" Target="../media/image8.jpe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1.xml"/><Relationship Id="rId1" Type="http://schemas.openxmlformats.org/officeDocument/2006/relationships/tags" Target="../tags/tag6.xml"/><Relationship Id="rId4" Type="http://schemas.openxmlformats.org/officeDocument/2006/relationships/image" Target="../media/image8.jpe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1.xml"/><Relationship Id="rId1" Type="http://schemas.openxmlformats.org/officeDocument/2006/relationships/tags" Target="../tags/tag7.xml"/><Relationship Id="rId4" Type="http://schemas.openxmlformats.org/officeDocument/2006/relationships/image" Target="../media/image8.jpeg"/></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1.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1.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1.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1.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1.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3.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3.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3.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3.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3.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3.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3.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3.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3.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5.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5.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5.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5.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5.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5.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5.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5.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5.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5.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8.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9.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0.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457200" y="2660253"/>
            <a:ext cx="5962650" cy="1025922"/>
          </a:xfrm>
        </p:spPr>
        <p:txBody>
          <a:bodyPr anchor="b" anchorCtr="0">
            <a:spAutoFit/>
          </a:bodyPr>
          <a:lstStyle>
            <a:lvl1pPr algn="l">
              <a:lnSpc>
                <a:spcPts val="4000"/>
              </a:lnSpc>
              <a:defRPr sz="3600" b="0" i="0" smtClean="0">
                <a:solidFill>
                  <a:schemeClr val="bg1"/>
                </a:solidFill>
                <a:latin typeface="Museo For Dell" pitchFamily="2" charset="0"/>
                <a:ea typeface="Museo For Dell" pitchFamily="2" charset="0"/>
              </a:defRPr>
            </a:lvl1pPr>
          </a:lstStyle>
          <a:p>
            <a:r>
              <a:rPr lang="en-US" dirty="0" smtClean="0"/>
              <a:t>Click to edit master title style</a:t>
            </a:r>
          </a:p>
        </p:txBody>
      </p:sp>
      <p:sp>
        <p:nvSpPr>
          <p:cNvPr id="361477" name="Text Placeholder 12"/>
          <p:cNvSpPr>
            <a:spLocks noGrp="1"/>
          </p:cNvSpPr>
          <p:nvPr>
            <p:ph type="subTitle" idx="1"/>
          </p:nvPr>
        </p:nvSpPr>
        <p:spPr>
          <a:xfrm>
            <a:off x="457200" y="4165391"/>
            <a:ext cx="5953125" cy="276999"/>
          </a:xfrm>
        </p:spPr>
        <p:txBody>
          <a:bodyPr lIns="0" tIns="0" rIns="0" bIns="0" anchor="t" anchorCtr="0">
            <a:spAutoFit/>
          </a:bodyPr>
          <a:lstStyle>
            <a:lvl1pPr marL="0" indent="0" algn="l">
              <a:buFont typeface="Wingdings" pitchFamily="2" charset="2"/>
              <a:buNone/>
              <a:defRPr sz="2000" b="0" i="0" smtClean="0">
                <a:solidFill>
                  <a:schemeClr val="bg2"/>
                </a:solidFill>
                <a:latin typeface="Museo Sans For Dell" pitchFamily="2" charset="0"/>
                <a:ea typeface="Museo Sans For Dell" pitchFamily="2" charset="0"/>
              </a:defRPr>
            </a:lvl1pPr>
          </a:lstStyle>
          <a:p>
            <a:r>
              <a:rPr lang="en-US" smtClean="0"/>
              <a:t>Click to edit Master subtitle style</a:t>
            </a:r>
            <a:endParaRPr lang="en-US" dirty="0" smtClean="0"/>
          </a:p>
        </p:txBody>
      </p:sp>
      <p:cxnSp>
        <p:nvCxnSpPr>
          <p:cNvPr id="8" name="Straight Connector 7"/>
          <p:cNvCxnSpPr/>
          <p:nvPr/>
        </p:nvCxnSpPr>
        <p:spPr>
          <a:xfrm>
            <a:off x="457200" y="1781176"/>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57200" y="5076826"/>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bwMode="gray">
          <a:xfrm>
            <a:off x="2"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sp>
        <p:nvSpPr>
          <p:cNvPr id="14" name="Rectangle 13"/>
          <p:cNvSpPr/>
          <p:nvPr/>
        </p:nvSpPr>
        <p:spPr bwMode="hidden">
          <a:xfrm>
            <a:off x="2"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sp>
        <p:nvSpPr>
          <p:cNvPr id="19" name="Rectangle 18"/>
          <p:cNvSpPr/>
          <p:nvPr/>
        </p:nvSpPr>
        <p:spPr bwMode="hidden">
          <a:xfrm>
            <a:off x="2"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pic>
        <p:nvPicPr>
          <p:cNvPr id="11" name="Picture 10" descr="dell_blue_lrg_logo.png"/>
          <p:cNvPicPr>
            <a:picLocks noChangeAspect="1"/>
          </p:cNvPicPr>
          <p:nvPr/>
        </p:nvPicPr>
        <p:blipFill>
          <a:blip r:embed="rId2" cstate="screen"/>
          <a:stretch>
            <a:fillRect/>
          </a:stretch>
        </p:blipFill>
        <p:spPr bwMode="black">
          <a:xfrm>
            <a:off x="7265308" y="2651760"/>
            <a:ext cx="1487427" cy="1487428"/>
          </a:xfrm>
          <a:prstGeom prst="rect">
            <a:avLst/>
          </a:prstGeom>
        </p:spPr>
      </p:pic>
    </p:spTree>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bg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br>
              <a:rPr lang="en-US" dirty="0" smtClean="0"/>
            </a:br>
            <a:endParaRPr lang="en-US" dirty="0"/>
          </a:p>
        </p:txBody>
      </p:sp>
    </p:spTree>
  </p:cSld>
  <p:clrMapOvr>
    <a:masterClrMapping/>
  </p:clrMapOvr>
  <p:transition spd="slow">
    <p:wip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Sub_and_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38150" y="800113"/>
            <a:ext cx="8248650" cy="332399"/>
          </a:xfrm>
        </p:spPr>
        <p:txBody>
          <a:bodyPr anchor="t"/>
          <a:lstStyle>
            <a:lvl1pPr marL="0" indent="0">
              <a:buNone/>
              <a:defRPr sz="2400" b="1">
                <a:solidFill>
                  <a:schemeClr val="bg1"/>
                </a:solidFill>
              </a:defRPr>
            </a:lvl1pPr>
          </a:lstStyle>
          <a:p>
            <a:pPr lvl="0"/>
            <a:r>
              <a:rPr lang="en-US" dirty="0" smtClean="0"/>
              <a:t>Subtitle</a:t>
            </a:r>
            <a:endParaRPr lang="en-US"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 hasCustomPrompt="1"/>
          </p:nvPr>
        </p:nvSpPr>
        <p:spPr>
          <a:xfrm>
            <a:off x="457200" y="1280160"/>
            <a:ext cx="8229600" cy="1261884"/>
          </a:xfrm>
        </p:spPr>
        <p:txBody>
          <a:bodyPr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8" name="Straight Connector 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3510621175"/>
      </p:ext>
    </p:extLst>
  </p:cSld>
  <p:clrMapOvr>
    <a:masterClrMapping/>
  </p:clrMapOvr>
  <p:transition spd="slow">
    <p:wip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wo_Line_Title+Sub_and_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38150" y="1188733"/>
            <a:ext cx="8248650" cy="332399"/>
          </a:xfrm>
        </p:spPr>
        <p:txBody>
          <a:bodyPr anchor="t"/>
          <a:lstStyle>
            <a:lvl1pPr marL="0" indent="0">
              <a:buNone/>
              <a:defRPr sz="2400" b="1">
                <a:solidFill>
                  <a:schemeClr val="bg1"/>
                </a:solidFill>
              </a:defRPr>
            </a:lvl1pPr>
          </a:lstStyle>
          <a:p>
            <a:pPr lvl="0"/>
            <a:r>
              <a:rPr lang="en-US" dirty="0" smtClean="0"/>
              <a:t>Subtitle</a:t>
            </a:r>
            <a:endParaRPr lang="en-US" dirty="0"/>
          </a:p>
        </p:txBody>
      </p:sp>
      <p:sp>
        <p:nvSpPr>
          <p:cNvPr id="2" name="Title 1"/>
          <p:cNvSpPr>
            <a:spLocks noGrp="1"/>
          </p:cNvSpPr>
          <p:nvPr>
            <p:ph type="title" hasCustomPrompt="1"/>
          </p:nvPr>
        </p:nvSpPr>
        <p:spPr>
          <a:xfrm>
            <a:off x="438150" y="261576"/>
            <a:ext cx="8248650" cy="886397"/>
          </a:xfrm>
        </p:spPr>
        <p:txBody>
          <a:bodyPr/>
          <a:lstStyle>
            <a:lvl1pPr>
              <a:defRPr/>
            </a:lvl1pPr>
          </a:lstStyle>
          <a:p>
            <a:r>
              <a:rPr lang="en-US" dirty="0" smtClean="0"/>
              <a:t>Click to edit title</a:t>
            </a:r>
            <a:br>
              <a:rPr lang="en-US" dirty="0" smtClean="0"/>
            </a:br>
            <a:r>
              <a:rPr lang="en-US" dirty="0" smtClean="0"/>
              <a:t>Click to edit title</a:t>
            </a:r>
            <a:endParaRPr lang="en-US" dirty="0"/>
          </a:p>
        </p:txBody>
      </p:sp>
      <p:sp>
        <p:nvSpPr>
          <p:cNvPr id="6" name="Content Placeholder 2"/>
          <p:cNvSpPr>
            <a:spLocks noGrp="1"/>
          </p:cNvSpPr>
          <p:nvPr>
            <p:ph sz="half" idx="1" hasCustomPrompt="1"/>
          </p:nvPr>
        </p:nvSpPr>
        <p:spPr>
          <a:xfrm>
            <a:off x="457200" y="1709928"/>
            <a:ext cx="8229600" cy="1261884"/>
          </a:xfrm>
        </p:spPr>
        <p:txBody>
          <a:bodyPr wrap="square"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8" name="Straight Connector 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418505602"/>
      </p:ext>
    </p:extLst>
  </p:cSld>
  <p:clrMapOvr>
    <a:masterClrMapping/>
  </p:clrMapOvr>
  <p:transition spd="slow">
    <p:wip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3" hasCustomPrompt="1"/>
          </p:nvPr>
        </p:nvSpPr>
        <p:spPr>
          <a:xfrm>
            <a:off x="4726236" y="1280173"/>
            <a:ext cx="3950370" cy="824841"/>
          </a:xfrm>
        </p:spPr>
        <p:txBody>
          <a:bodyPr wrap="square" lIns="0" tIns="0" rIns="0" bIns="0">
            <a:spAutoFit/>
          </a:bodyPr>
          <a:lstStyle>
            <a:lvl1pPr>
              <a:spcBef>
                <a:spcPts val="1200"/>
              </a:spcBef>
              <a:spcAft>
                <a:spcPts val="0"/>
              </a:spcAft>
              <a:defRPr sz="2000" b="0">
                <a:solidFill>
                  <a:schemeClr val="tx1"/>
                </a:solidFill>
                <a:latin typeface="Museo Sans For Dell" pitchFamily="2" charset="0"/>
              </a:defRPr>
            </a:lvl1pPr>
            <a:lvl2pPr marL="574675" indent="-231775">
              <a:spcBef>
                <a:spcPts val="300"/>
              </a:spcBef>
              <a:spcAft>
                <a:spcPts val="0"/>
              </a:spcAft>
              <a:defRPr sz="1800" b="0">
                <a:solidFill>
                  <a:schemeClr val="tx1"/>
                </a:solidFill>
                <a:latin typeface="Museo Sans For Dell" pitchFamily="2" charset="0"/>
              </a:defRPr>
            </a:lvl2pPr>
            <a:lvl3pPr>
              <a:spcBef>
                <a:spcPts val="300"/>
              </a:spcBef>
              <a:spcAft>
                <a:spcPts val="0"/>
              </a:spcAft>
              <a:defRPr sz="1600" b="0">
                <a:solidFill>
                  <a:schemeClr val="tx1"/>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65269" y="1280172"/>
            <a:ext cx="3941478" cy="824841"/>
          </a:xfrm>
        </p:spPr>
        <p:txBody>
          <a:bodyPr wrap="square" lIns="0" tIns="0" rIns="0" bIns="0">
            <a:spAutoFit/>
          </a:bodyPr>
          <a:lstStyle>
            <a:lvl1pPr>
              <a:spcBef>
                <a:spcPts val="1200"/>
              </a:spcBef>
              <a:spcAft>
                <a:spcPts val="0"/>
              </a:spcAft>
              <a:defRPr sz="2000" b="0">
                <a:solidFill>
                  <a:schemeClr val="tx1"/>
                </a:solidFill>
                <a:latin typeface="Museo Sans For Dell" pitchFamily="2" charset="0"/>
              </a:defRPr>
            </a:lvl1pPr>
            <a:lvl2pPr marL="574675" indent="-231775">
              <a:spcBef>
                <a:spcPts val="300"/>
              </a:spcBef>
              <a:spcAft>
                <a:spcPts val="0"/>
              </a:spcAft>
              <a:defRPr sz="1800" b="0">
                <a:solidFill>
                  <a:schemeClr val="bg2"/>
                </a:solidFill>
                <a:latin typeface="Museo Sans For Dell" pitchFamily="2" charset="0"/>
              </a:defRPr>
            </a:lvl2pPr>
            <a:lvl3pPr>
              <a:spcBef>
                <a:spcPts val="300"/>
              </a:spcBef>
              <a:spcAft>
                <a:spcPts val="0"/>
              </a:spcAft>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cxnSp>
        <p:nvCxnSpPr>
          <p:cNvPr id="8" name="Straight Connector 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2115747991"/>
      </p:ext>
    </p:extLst>
  </p:cSld>
  <p:clrMapOvr>
    <a:masterClrMapping/>
  </p:clrMapOvr>
  <p:transition spd="slow">
    <p:wip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cxnSp>
        <p:nvCxnSpPr>
          <p:cNvPr id="6" name="Straight Connector 5"/>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4" name="Straight Connector 3"/>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2910776340"/>
      </p:ext>
    </p:extLst>
  </p:cSld>
  <p:clrMapOvr>
    <a:masterClrMapping/>
  </p:clrMapOvr>
  <p:transition spd="slow">
    <p:wip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_without_Bottom _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Tree>
    <p:extLst>
      <p:ext uri="{BB962C8B-B14F-4D97-AF65-F5344CB8AC3E}">
        <p14:creationId xmlns:p14="http://schemas.microsoft.com/office/powerpoint/2010/main" val="2984668793"/>
      </p:ext>
    </p:extLst>
  </p:cSld>
  <p:clrMapOvr>
    <a:masterClrMapping/>
  </p:clrMapOvr>
  <p:transition spd="slow">
    <p:wip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cxnSp>
        <p:nvCxnSpPr>
          <p:cNvPr id="6" name="Straight Connector 5"/>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3" name="Straight Connector 2"/>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1040279060"/>
      </p:ext>
    </p:extLst>
  </p:cSld>
  <p:clrMapOvr>
    <a:masterClrMapping/>
  </p:clrMapOvr>
  <p:transition spd="slow">
    <p:wip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No_Bottom_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848427"/>
      </p:ext>
    </p:extLst>
  </p:cSld>
  <p:clrMapOvr>
    <a:masterClrMapping/>
  </p:clrMapOvr>
  <p:transition spd="slow">
    <p:wip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bg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br>
              <a:rPr lang="en-US" dirty="0" smtClean="0"/>
            </a:br>
            <a:endParaRPr lang="en-US" dirty="0"/>
          </a:p>
        </p:txBody>
      </p:sp>
    </p:spTree>
    <p:extLst>
      <p:ext uri="{BB962C8B-B14F-4D97-AF65-F5344CB8AC3E}">
        <p14:creationId xmlns:p14="http://schemas.microsoft.com/office/powerpoint/2010/main" val="454331053"/>
      </p:ext>
    </p:extLst>
  </p:cSld>
  <p:clrMapOvr>
    <a:masterClrMapping/>
  </p:clrMapOvr>
  <p:transition spd="slow">
    <p:wip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Section_Red">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4"/>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extLst>
      <p:ext uri="{BB962C8B-B14F-4D97-AF65-F5344CB8AC3E}">
        <p14:creationId xmlns:p14="http://schemas.microsoft.com/office/powerpoint/2010/main" val="162986448"/>
      </p:ext>
    </p:extLst>
  </p:cSld>
  <p:clrMapOvr>
    <a:masterClrMapping/>
  </p:clrMapOvr>
  <p:transition spd="slow">
    <p:wip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Section_Yellow.">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extLst>
      <p:ext uri="{BB962C8B-B14F-4D97-AF65-F5344CB8AC3E}">
        <p14:creationId xmlns:p14="http://schemas.microsoft.com/office/powerpoint/2010/main" val="3621952486"/>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_Red">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4"/>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cSld>
  <p:clrMapOvr>
    <a:masterClrMapping/>
  </p:clrMapOvr>
  <p:transition spd="slow">
    <p:wip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Section_Green">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2"/>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br>
              <a:rPr lang="en-US" dirty="0" smtClean="0"/>
            </a:br>
            <a:endParaRPr lang="en-US" dirty="0"/>
          </a:p>
        </p:txBody>
      </p:sp>
    </p:spTree>
    <p:extLst>
      <p:ext uri="{BB962C8B-B14F-4D97-AF65-F5344CB8AC3E}">
        <p14:creationId xmlns:p14="http://schemas.microsoft.com/office/powerpoint/2010/main" val="1292919309"/>
      </p:ext>
    </p:extLst>
  </p:cSld>
  <p:clrMapOvr>
    <a:masterClrMapping/>
  </p:clrMapOvr>
  <p:transition spd="slow">
    <p:wip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Section_Pupl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6"/>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extLst>
      <p:ext uri="{BB962C8B-B14F-4D97-AF65-F5344CB8AC3E}">
        <p14:creationId xmlns:p14="http://schemas.microsoft.com/office/powerpoint/2010/main" val="285747839"/>
      </p:ext>
    </p:extLst>
  </p:cSld>
  <p:clrMapOvr>
    <a:masterClrMapping/>
  </p:clrMapOvr>
  <p:transition spd="slow">
    <p:wip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457200" y="2660253"/>
            <a:ext cx="5962650" cy="1025922"/>
          </a:xfrm>
        </p:spPr>
        <p:txBody>
          <a:bodyPr anchor="b" anchorCtr="0">
            <a:spAutoFit/>
          </a:bodyPr>
          <a:lstStyle>
            <a:lvl1pPr algn="l">
              <a:lnSpc>
                <a:spcPts val="4000"/>
              </a:lnSpc>
              <a:defRPr sz="3600" b="0" i="0" smtClean="0">
                <a:solidFill>
                  <a:schemeClr val="bg1"/>
                </a:solidFill>
                <a:latin typeface="+mj-lt"/>
                <a:ea typeface="Museo For Dell" pitchFamily="2" charset="0"/>
              </a:defRPr>
            </a:lvl1pPr>
          </a:lstStyle>
          <a:p>
            <a:r>
              <a:rPr lang="en-US" dirty="0" smtClean="0"/>
              <a:t>Click to edit master title style</a:t>
            </a:r>
          </a:p>
        </p:txBody>
      </p:sp>
      <p:sp>
        <p:nvSpPr>
          <p:cNvPr id="361477" name="Text Placeholder 12"/>
          <p:cNvSpPr>
            <a:spLocks noGrp="1"/>
          </p:cNvSpPr>
          <p:nvPr>
            <p:ph type="subTitle" idx="1"/>
          </p:nvPr>
        </p:nvSpPr>
        <p:spPr>
          <a:xfrm>
            <a:off x="457200" y="4165390"/>
            <a:ext cx="5953125" cy="276999"/>
          </a:xfrm>
        </p:spPr>
        <p:txBody>
          <a:bodyPr lIns="0" tIns="0" rIns="0" bIns="0" anchor="t" anchorCtr="0">
            <a:spAutoFit/>
          </a:bodyPr>
          <a:lstStyle>
            <a:lvl1pPr marL="0" indent="0" algn="l">
              <a:buFont typeface="Wingdings" pitchFamily="2" charset="2"/>
              <a:buNone/>
              <a:defRPr sz="2000" b="0" i="0" smtClean="0">
                <a:solidFill>
                  <a:schemeClr val="tx1"/>
                </a:solidFill>
                <a:latin typeface="+mn-lt"/>
                <a:ea typeface="Museo Sans For Dell" pitchFamily="2" charset="0"/>
              </a:defRPr>
            </a:lvl1pPr>
          </a:lstStyle>
          <a:p>
            <a:r>
              <a:rPr lang="en-US" dirty="0" smtClean="0"/>
              <a:t>Click to edit Master subtitle style</a:t>
            </a:r>
          </a:p>
        </p:txBody>
      </p:sp>
      <p:cxnSp>
        <p:nvCxnSpPr>
          <p:cNvPr id="8" name="Straight Connector 7"/>
          <p:cNvCxnSpPr/>
          <p:nvPr/>
        </p:nvCxnSpPr>
        <p:spPr>
          <a:xfrm>
            <a:off x="457200" y="178117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57200" y="507682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bwMode="gray">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4" name="Rectangle 13"/>
          <p:cNvSpPr/>
          <p:nvPr/>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9" name="Rectangle 18"/>
          <p:cNvSpPr/>
          <p:nvPr/>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pic>
        <p:nvPicPr>
          <p:cNvPr id="11" name="Picture 10" descr="dell_blue_lrg_logo.png"/>
          <p:cNvPicPr>
            <a:picLocks noChangeAspect="1"/>
          </p:cNvPicPr>
          <p:nvPr/>
        </p:nvPicPr>
        <p:blipFill>
          <a:blip r:embed="rId2" cstate="screen"/>
          <a:stretch>
            <a:fillRect/>
          </a:stretch>
        </p:blipFill>
        <p:spPr bwMode="black">
          <a:xfrm>
            <a:off x="7265289" y="2651760"/>
            <a:ext cx="1487427" cy="1487427"/>
          </a:xfrm>
          <a:prstGeom prst="rect">
            <a:avLst/>
          </a:prstGeom>
        </p:spPr>
      </p:pic>
    </p:spTree>
    <p:extLst>
      <p:ext uri="{BB962C8B-B14F-4D97-AF65-F5344CB8AC3E}">
        <p14:creationId xmlns:p14="http://schemas.microsoft.com/office/powerpoint/2010/main" val="2427179618"/>
      </p:ext>
    </p:extLst>
  </p:cSld>
  <p:clrMapOvr>
    <a:masterClrMapping/>
  </p:clrMapOvr>
  <p:transition spd="med">
    <p:wipe dir="r"/>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 hasCustomPrompt="1"/>
          </p:nvPr>
        </p:nvSpPr>
        <p:spPr>
          <a:xfrm>
            <a:off x="457200" y="1280160"/>
            <a:ext cx="8229600" cy="1261884"/>
          </a:xfrm>
        </p:spPr>
        <p:txBody>
          <a:bodyPr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5" name="Straight Connector 4"/>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525444201"/>
      </p:ext>
    </p:extLst>
  </p:cSld>
  <p:clrMapOvr>
    <a:masterClrMapping/>
  </p:clrMapOvr>
  <p:transition spd="med">
    <p:wipe dir="r"/>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tle+Sub_and_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38150" y="800100"/>
            <a:ext cx="8248650" cy="332399"/>
          </a:xfrm>
        </p:spPr>
        <p:txBody>
          <a:bodyPr anchor="t"/>
          <a:lstStyle>
            <a:lvl1pPr marL="0" indent="0">
              <a:buNone/>
              <a:defRPr sz="2400" b="1">
                <a:solidFill>
                  <a:schemeClr val="bg1"/>
                </a:solidFill>
              </a:defRPr>
            </a:lvl1pPr>
          </a:lstStyle>
          <a:p>
            <a:pPr lvl="0"/>
            <a:r>
              <a:rPr lang="en-US" dirty="0" smtClean="0"/>
              <a:t>Subtitle</a:t>
            </a:r>
            <a:endParaRPr lang="en-US"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 hasCustomPrompt="1"/>
          </p:nvPr>
        </p:nvSpPr>
        <p:spPr>
          <a:xfrm>
            <a:off x="457200" y="1280160"/>
            <a:ext cx="8229600" cy="1261884"/>
          </a:xfrm>
        </p:spPr>
        <p:txBody>
          <a:bodyPr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n-lt"/>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n-lt"/>
              </a:defRPr>
            </a:lvl2pPr>
            <a:lvl3pPr>
              <a:spcBef>
                <a:spcPts val="300"/>
              </a:spcBef>
              <a:spcAft>
                <a:spcPts val="0"/>
              </a:spcAft>
              <a:buClr>
                <a:schemeClr val="bg1"/>
              </a:buClr>
              <a:defRPr sz="1600">
                <a:solidFill>
                  <a:schemeClr val="tx1"/>
                </a:solidFill>
                <a:latin typeface="+mn-lt"/>
              </a:defRPr>
            </a:lvl3pPr>
            <a:lvl4pPr>
              <a:spcBef>
                <a:spcPts val="300"/>
              </a:spcBef>
              <a:spcAft>
                <a:spcPts val="0"/>
              </a:spcAft>
              <a:buClr>
                <a:schemeClr val="bg1"/>
              </a:buClr>
              <a:defRPr sz="1400" baseline="0">
                <a:solidFill>
                  <a:schemeClr val="tx1"/>
                </a:solidFill>
                <a:latin typeface="+mn-lt"/>
              </a:defRPr>
            </a:lvl4pPr>
            <a:lvl5pPr>
              <a:spcBef>
                <a:spcPts val="300"/>
              </a:spcBef>
              <a:spcAft>
                <a:spcPts val="0"/>
              </a:spcAft>
              <a:buClr>
                <a:schemeClr val="bg1"/>
              </a:buClr>
              <a:defRPr sz="1200">
                <a:solidFill>
                  <a:schemeClr val="tx1"/>
                </a:solidFill>
                <a:latin typeface="+mn-lt"/>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8" name="Straight Connector 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1678228714"/>
      </p:ext>
    </p:extLst>
  </p:cSld>
  <p:clrMapOvr>
    <a:masterClrMapping/>
  </p:clrMapOvr>
  <p:transition spd="med">
    <p:wipe dir="r"/>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wo_Line_Title+Sub_and_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38150" y="1188720"/>
            <a:ext cx="8248650" cy="332399"/>
          </a:xfrm>
        </p:spPr>
        <p:txBody>
          <a:bodyPr anchor="t"/>
          <a:lstStyle>
            <a:lvl1pPr marL="0" indent="0">
              <a:buNone/>
              <a:defRPr sz="2400" b="1">
                <a:solidFill>
                  <a:schemeClr val="bg1"/>
                </a:solidFill>
              </a:defRPr>
            </a:lvl1pPr>
          </a:lstStyle>
          <a:p>
            <a:pPr lvl="0"/>
            <a:r>
              <a:rPr lang="en-US" dirty="0" smtClean="0"/>
              <a:t>Subtitle</a:t>
            </a:r>
            <a:endParaRPr lang="en-US" dirty="0"/>
          </a:p>
        </p:txBody>
      </p:sp>
      <p:sp>
        <p:nvSpPr>
          <p:cNvPr id="2" name="Title 1"/>
          <p:cNvSpPr>
            <a:spLocks noGrp="1"/>
          </p:cNvSpPr>
          <p:nvPr>
            <p:ph type="title" hasCustomPrompt="1"/>
          </p:nvPr>
        </p:nvSpPr>
        <p:spPr>
          <a:xfrm>
            <a:off x="438150" y="261562"/>
            <a:ext cx="8248650" cy="886397"/>
          </a:xfrm>
        </p:spPr>
        <p:txBody>
          <a:bodyPr/>
          <a:lstStyle>
            <a:lvl1pPr>
              <a:defRPr/>
            </a:lvl1pPr>
          </a:lstStyle>
          <a:p>
            <a:r>
              <a:rPr lang="en-US" dirty="0" smtClean="0"/>
              <a:t>Click to edit title</a:t>
            </a:r>
            <a:br>
              <a:rPr lang="en-US" dirty="0" smtClean="0"/>
            </a:br>
            <a:r>
              <a:rPr lang="en-US" dirty="0" smtClean="0"/>
              <a:t>Click to edit title</a:t>
            </a:r>
            <a:endParaRPr lang="en-US" dirty="0"/>
          </a:p>
        </p:txBody>
      </p:sp>
      <p:sp>
        <p:nvSpPr>
          <p:cNvPr id="6" name="Content Placeholder 2"/>
          <p:cNvSpPr>
            <a:spLocks noGrp="1"/>
          </p:cNvSpPr>
          <p:nvPr>
            <p:ph sz="half" idx="1" hasCustomPrompt="1"/>
          </p:nvPr>
        </p:nvSpPr>
        <p:spPr>
          <a:xfrm>
            <a:off x="457200" y="1709928"/>
            <a:ext cx="8229600" cy="1261884"/>
          </a:xfrm>
        </p:spPr>
        <p:txBody>
          <a:bodyPr wrap="square"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n-lt"/>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n-lt"/>
              </a:defRPr>
            </a:lvl2pPr>
            <a:lvl3pPr>
              <a:spcBef>
                <a:spcPts val="300"/>
              </a:spcBef>
              <a:spcAft>
                <a:spcPts val="0"/>
              </a:spcAft>
              <a:buClr>
                <a:schemeClr val="bg1"/>
              </a:buClr>
              <a:defRPr sz="1600">
                <a:solidFill>
                  <a:schemeClr val="tx1"/>
                </a:solidFill>
                <a:latin typeface="+mn-lt"/>
              </a:defRPr>
            </a:lvl3pPr>
            <a:lvl4pPr>
              <a:spcBef>
                <a:spcPts val="300"/>
              </a:spcBef>
              <a:spcAft>
                <a:spcPts val="0"/>
              </a:spcAft>
              <a:buClr>
                <a:schemeClr val="bg1"/>
              </a:buClr>
              <a:defRPr sz="1400" baseline="0">
                <a:solidFill>
                  <a:schemeClr val="tx1"/>
                </a:solidFill>
                <a:latin typeface="+mn-lt"/>
              </a:defRPr>
            </a:lvl4pPr>
            <a:lvl5pPr>
              <a:spcBef>
                <a:spcPts val="300"/>
              </a:spcBef>
              <a:spcAft>
                <a:spcPts val="0"/>
              </a:spcAft>
              <a:buClr>
                <a:schemeClr val="bg1"/>
              </a:buClr>
              <a:defRPr sz="1200">
                <a:solidFill>
                  <a:schemeClr val="tx1"/>
                </a:solidFill>
                <a:latin typeface="+mn-lt"/>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8" name="Straight Connector 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2365858619"/>
      </p:ext>
    </p:extLst>
  </p:cSld>
  <p:clrMapOvr>
    <a:masterClrMapping/>
  </p:clrMapOvr>
  <p:transition spd="med">
    <p:wipe dir="r"/>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3" hasCustomPrompt="1"/>
          </p:nvPr>
        </p:nvSpPr>
        <p:spPr>
          <a:xfrm>
            <a:off x="4726236" y="1280161"/>
            <a:ext cx="3950370" cy="824841"/>
          </a:xfrm>
        </p:spPr>
        <p:txBody>
          <a:bodyPr wrap="square" lIns="0" tIns="0" rIns="0" bIns="0">
            <a:spAutoFit/>
          </a:bodyPr>
          <a:lstStyle>
            <a:lvl1pPr>
              <a:spcBef>
                <a:spcPts val="1200"/>
              </a:spcBef>
              <a:spcAft>
                <a:spcPts val="0"/>
              </a:spcAft>
              <a:defRPr sz="2000" b="0">
                <a:solidFill>
                  <a:schemeClr val="tx1"/>
                </a:solidFill>
                <a:latin typeface="+mn-lt"/>
              </a:defRPr>
            </a:lvl1pPr>
            <a:lvl2pPr marL="574675" indent="-231775">
              <a:spcBef>
                <a:spcPts val="300"/>
              </a:spcBef>
              <a:spcAft>
                <a:spcPts val="0"/>
              </a:spcAft>
              <a:defRPr sz="1800" b="0">
                <a:solidFill>
                  <a:schemeClr val="tx1"/>
                </a:solidFill>
                <a:latin typeface="+mn-lt"/>
              </a:defRPr>
            </a:lvl2pPr>
            <a:lvl3pPr>
              <a:spcBef>
                <a:spcPts val="300"/>
              </a:spcBef>
              <a:spcAft>
                <a:spcPts val="0"/>
              </a:spcAft>
              <a:defRPr sz="1600" b="0">
                <a:solidFill>
                  <a:schemeClr val="tx1"/>
                </a:solidFill>
                <a:latin typeface="+mn-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65269" y="1280160"/>
            <a:ext cx="3941478" cy="824841"/>
          </a:xfrm>
        </p:spPr>
        <p:txBody>
          <a:bodyPr wrap="square" lIns="0" tIns="0" rIns="0" bIns="0">
            <a:spAutoFit/>
          </a:bodyPr>
          <a:lstStyle>
            <a:lvl1pPr>
              <a:spcBef>
                <a:spcPts val="1200"/>
              </a:spcBef>
              <a:spcAft>
                <a:spcPts val="0"/>
              </a:spcAft>
              <a:defRPr sz="2000" b="0">
                <a:solidFill>
                  <a:schemeClr val="tx1"/>
                </a:solidFill>
                <a:latin typeface="+mn-lt"/>
              </a:defRPr>
            </a:lvl1pPr>
            <a:lvl2pPr marL="574675" indent="-231775">
              <a:spcBef>
                <a:spcPts val="300"/>
              </a:spcBef>
              <a:spcAft>
                <a:spcPts val="0"/>
              </a:spcAft>
              <a:defRPr sz="1800" b="0">
                <a:solidFill>
                  <a:schemeClr val="bg2"/>
                </a:solidFill>
                <a:latin typeface="+mn-lt"/>
              </a:defRPr>
            </a:lvl2pPr>
            <a:lvl3pPr>
              <a:spcBef>
                <a:spcPts val="300"/>
              </a:spcBef>
              <a:spcAft>
                <a:spcPts val="0"/>
              </a:spcAft>
              <a:defRPr sz="1600" b="0">
                <a:solidFill>
                  <a:schemeClr val="bg2"/>
                </a:solidFill>
                <a:latin typeface="+mn-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cxnSp>
        <p:nvCxnSpPr>
          <p:cNvPr id="8" name="Straight Connector 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665280707"/>
      </p:ext>
    </p:extLst>
  </p:cSld>
  <p:clrMapOvr>
    <a:masterClrMapping/>
  </p:clrMapOvr>
  <p:transition spd="med">
    <p:wipe dir="r"/>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cxnSp>
        <p:nvCxnSpPr>
          <p:cNvPr id="6" name="Straight Connector 5"/>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4" name="Straight Connector 3"/>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4083168171"/>
      </p:ext>
    </p:extLst>
  </p:cSld>
  <p:clrMapOvr>
    <a:masterClrMapping/>
  </p:clrMapOvr>
  <p:transition spd="med">
    <p:wipe dir="r"/>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le_without_Bottom _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Tree>
    <p:extLst>
      <p:ext uri="{BB962C8B-B14F-4D97-AF65-F5344CB8AC3E}">
        <p14:creationId xmlns:p14="http://schemas.microsoft.com/office/powerpoint/2010/main" val="827609082"/>
      </p:ext>
    </p:extLst>
  </p:cSld>
  <p:clrMapOvr>
    <a:masterClrMapping/>
  </p:clrMapOvr>
  <p:transition spd="med">
    <p:wipe dir="r"/>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cxnSp>
        <p:nvCxnSpPr>
          <p:cNvPr id="6" name="Straight Connector 5"/>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3" name="Straight Connector 2"/>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3280256390"/>
      </p:ext>
    </p:extLst>
  </p:cSld>
  <p:clrMapOvr>
    <a:masterClrMapping/>
  </p:clrMapOvr>
  <p:transition spd="med">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_Yellow.">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cSld>
  <p:clrMapOvr>
    <a:masterClrMapping/>
  </p:clrMapOvr>
  <p:transition spd="slow">
    <p:wip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No_Bottom_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931384"/>
      </p:ext>
    </p:extLst>
  </p:cSld>
  <p:clrMapOvr>
    <a:masterClrMapping/>
  </p:clrMapOvr>
  <p:transition spd="med">
    <p:wipe dir="r"/>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bg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j-lt"/>
              </a:defRPr>
            </a:lvl1pPr>
          </a:lstStyle>
          <a:p>
            <a:r>
              <a:rPr lang="en-US" dirty="0" smtClean="0"/>
              <a:t>Click to edit title</a:t>
            </a:r>
            <a:br>
              <a:rPr lang="en-US" dirty="0" smtClean="0"/>
            </a:br>
            <a:endParaRPr lang="en-US" dirty="0"/>
          </a:p>
        </p:txBody>
      </p:sp>
    </p:spTree>
    <p:extLst>
      <p:ext uri="{BB962C8B-B14F-4D97-AF65-F5344CB8AC3E}">
        <p14:creationId xmlns:p14="http://schemas.microsoft.com/office/powerpoint/2010/main" val="636677664"/>
      </p:ext>
    </p:extLst>
  </p:cSld>
  <p:clrMapOvr>
    <a:masterClrMapping/>
  </p:clrMapOvr>
  <p:transition spd="med">
    <p:wipe dir="r"/>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Section_Red">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4"/>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j-lt"/>
              </a:defRPr>
            </a:lvl1pPr>
          </a:lstStyle>
          <a:p>
            <a:r>
              <a:rPr lang="en-US" dirty="0" smtClean="0"/>
              <a:t>Click to edit title</a:t>
            </a:r>
            <a:endParaRPr lang="en-US" dirty="0"/>
          </a:p>
        </p:txBody>
      </p:sp>
    </p:spTree>
    <p:extLst>
      <p:ext uri="{BB962C8B-B14F-4D97-AF65-F5344CB8AC3E}">
        <p14:creationId xmlns:p14="http://schemas.microsoft.com/office/powerpoint/2010/main" val="2548207344"/>
      </p:ext>
    </p:extLst>
  </p:cSld>
  <p:clrMapOvr>
    <a:masterClrMapping/>
  </p:clrMapOvr>
  <p:transition spd="med">
    <p:wipe dir="r"/>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Section_Yellow.">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j-lt"/>
              </a:defRPr>
            </a:lvl1pPr>
          </a:lstStyle>
          <a:p>
            <a:r>
              <a:rPr lang="en-US" dirty="0" smtClean="0"/>
              <a:t>Click to edit title</a:t>
            </a:r>
            <a:endParaRPr lang="en-US" dirty="0"/>
          </a:p>
        </p:txBody>
      </p:sp>
    </p:spTree>
    <p:extLst>
      <p:ext uri="{BB962C8B-B14F-4D97-AF65-F5344CB8AC3E}">
        <p14:creationId xmlns:p14="http://schemas.microsoft.com/office/powerpoint/2010/main" val="1487218836"/>
      </p:ext>
    </p:extLst>
  </p:cSld>
  <p:clrMapOvr>
    <a:masterClrMapping/>
  </p:clrMapOvr>
  <p:transition spd="med">
    <p:wipe dir="r"/>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Section_Green">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2"/>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j-lt"/>
              </a:defRPr>
            </a:lvl1pPr>
          </a:lstStyle>
          <a:p>
            <a:r>
              <a:rPr lang="en-US" dirty="0" smtClean="0"/>
              <a:t>Click to edit title</a:t>
            </a:r>
            <a:br>
              <a:rPr lang="en-US" dirty="0" smtClean="0"/>
            </a:br>
            <a:endParaRPr lang="en-US" dirty="0"/>
          </a:p>
        </p:txBody>
      </p:sp>
    </p:spTree>
    <p:extLst>
      <p:ext uri="{BB962C8B-B14F-4D97-AF65-F5344CB8AC3E}">
        <p14:creationId xmlns:p14="http://schemas.microsoft.com/office/powerpoint/2010/main" val="2732726636"/>
      </p:ext>
    </p:extLst>
  </p:cSld>
  <p:clrMapOvr>
    <a:masterClrMapping/>
  </p:clrMapOvr>
  <p:transition spd="med">
    <p:wipe dir="r"/>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Section_Pupl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6"/>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j-lt"/>
              </a:defRPr>
            </a:lvl1pPr>
          </a:lstStyle>
          <a:p>
            <a:r>
              <a:rPr lang="en-US" dirty="0" smtClean="0"/>
              <a:t>Click to edit title</a:t>
            </a:r>
            <a:endParaRPr lang="en-US" dirty="0"/>
          </a:p>
        </p:txBody>
      </p:sp>
    </p:spTree>
    <p:extLst>
      <p:ext uri="{BB962C8B-B14F-4D97-AF65-F5344CB8AC3E}">
        <p14:creationId xmlns:p14="http://schemas.microsoft.com/office/powerpoint/2010/main" val="2486584471"/>
      </p:ext>
    </p:extLst>
  </p:cSld>
  <p:clrMapOvr>
    <a:masterClrMapping/>
  </p:clrMapOvr>
  <p:transition spd="med">
    <p:wipe dir="r"/>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p:nvPr>
        </p:nvSpPr>
        <p:spPr>
          <a:xfrm>
            <a:off x="438150" y="2679492"/>
            <a:ext cx="5962650" cy="1006685"/>
          </a:xfrm>
        </p:spPr>
        <p:txBody>
          <a:bodyPr anchor="b" anchorCtr="0"/>
          <a:lstStyle>
            <a:lvl1pPr algn="l">
              <a:lnSpc>
                <a:spcPts val="4000"/>
              </a:lnSpc>
              <a:defRPr sz="3600" b="0" i="0" smtClean="0">
                <a:solidFill>
                  <a:schemeClr val="bg1"/>
                </a:solidFill>
                <a:latin typeface="Museo For Dell" pitchFamily="2" charset="0"/>
                <a:ea typeface="Museo For Dell" pitchFamily="2" charset="0"/>
              </a:defRPr>
            </a:lvl1pPr>
          </a:lstStyle>
          <a:p>
            <a:r>
              <a:rPr lang="en-US" smtClean="0"/>
              <a:t>Click to edit Master title style</a:t>
            </a:r>
            <a:endParaRPr lang="en-US" dirty="0" smtClean="0"/>
          </a:p>
        </p:txBody>
      </p:sp>
      <p:sp>
        <p:nvSpPr>
          <p:cNvPr id="361477" name="Text Placeholder 12"/>
          <p:cNvSpPr>
            <a:spLocks noGrp="1"/>
          </p:cNvSpPr>
          <p:nvPr>
            <p:ph type="subTitle" idx="1"/>
          </p:nvPr>
        </p:nvSpPr>
        <p:spPr>
          <a:xfrm>
            <a:off x="447691" y="4165392"/>
            <a:ext cx="5953125" cy="800101"/>
          </a:xfrm>
        </p:spPr>
        <p:txBody>
          <a:bodyPr lIns="0" tIns="0" rIns="0" bIns="0" anchor="t" anchorCtr="0">
            <a:normAutofit/>
          </a:bodyPr>
          <a:lstStyle>
            <a:lvl1pPr marL="0" indent="0" algn="l">
              <a:buFont typeface="Wingdings" pitchFamily="2" charset="2"/>
              <a:buNone/>
              <a:defRPr sz="2000" b="0" i="0" smtClean="0">
                <a:solidFill>
                  <a:schemeClr val="tx1"/>
                </a:solidFill>
                <a:latin typeface="Museo Sans For Dell" pitchFamily="2" charset="0"/>
                <a:ea typeface="Museo Sans For Dell" pitchFamily="2" charset="0"/>
              </a:defRPr>
            </a:lvl1pPr>
          </a:lstStyle>
          <a:p>
            <a:r>
              <a:rPr lang="en-US" smtClean="0"/>
              <a:t>Click to edit Master subtitle style</a:t>
            </a:r>
            <a:endParaRPr lang="en-US" dirty="0" smtClean="0"/>
          </a:p>
        </p:txBody>
      </p:sp>
      <p:cxnSp>
        <p:nvCxnSpPr>
          <p:cNvPr id="8" name="Straight Connector 7"/>
          <p:cNvCxnSpPr/>
          <p:nvPr/>
        </p:nvCxnSpPr>
        <p:spPr>
          <a:xfrm>
            <a:off x="447675" y="1781175"/>
            <a:ext cx="8248650" cy="0"/>
          </a:xfrm>
          <a:prstGeom prst="line">
            <a:avLst/>
          </a:prstGeom>
          <a:ln>
            <a:solidFill>
              <a:schemeClr val="accent4"/>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47675" y="5076825"/>
            <a:ext cx="8248650" cy="0"/>
          </a:xfrm>
          <a:prstGeom prst="line">
            <a:avLst/>
          </a:prstGeom>
          <a:ln>
            <a:solidFill>
              <a:schemeClr val="accent4"/>
            </a:solidFill>
          </a:ln>
        </p:spPr>
        <p:style>
          <a:lnRef idx="1">
            <a:schemeClr val="dk1"/>
          </a:lnRef>
          <a:fillRef idx="0">
            <a:schemeClr val="dk1"/>
          </a:fillRef>
          <a:effectRef idx="0">
            <a:schemeClr val="dk1"/>
          </a:effectRef>
          <a:fontRef idx="minor">
            <a:schemeClr val="tx1"/>
          </a:fontRef>
        </p:style>
      </p:cxnSp>
      <p:sp>
        <p:nvSpPr>
          <p:cNvPr id="10" name="Rectangle 9"/>
          <p:cNvSpPr/>
          <p:nvPr userDrawn="1"/>
        </p:nvSpPr>
        <p:spPr bwMode="gray">
          <a:xfrm>
            <a:off x="4" y="6362703"/>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4" name="Rectangle 13"/>
          <p:cNvSpPr/>
          <p:nvPr userDrawn="1"/>
        </p:nvSpPr>
        <p:spPr bwMode="hidden">
          <a:xfrm>
            <a:off x="4" y="6362703"/>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9" name="Rectangle 18"/>
          <p:cNvSpPr/>
          <p:nvPr userDrawn="1"/>
        </p:nvSpPr>
        <p:spPr bwMode="hidden">
          <a:xfrm>
            <a:off x="4" y="6362703"/>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pic>
        <p:nvPicPr>
          <p:cNvPr id="11" name="Picture 10" descr="dell_blue_lrg_logo.png"/>
          <p:cNvPicPr>
            <a:picLocks noChangeAspect="1"/>
          </p:cNvPicPr>
          <p:nvPr userDrawn="1"/>
        </p:nvPicPr>
        <p:blipFill>
          <a:blip r:embed="rId2" cstate="print"/>
          <a:stretch>
            <a:fillRect/>
          </a:stretch>
        </p:blipFill>
        <p:spPr>
          <a:xfrm>
            <a:off x="7265308" y="2651761"/>
            <a:ext cx="1487427" cy="1487427"/>
          </a:xfrm>
          <a:prstGeom prst="rect">
            <a:avLst/>
          </a:prstGeom>
        </p:spPr>
      </p:pic>
    </p:spTree>
    <p:extLst>
      <p:ext uri="{BB962C8B-B14F-4D97-AF65-F5344CB8AC3E}">
        <p14:creationId xmlns:p14="http://schemas.microsoft.com/office/powerpoint/2010/main" val="3762138071"/>
      </p:ext>
    </p:extLst>
  </p:cSld>
  <p:clrMapOvr>
    <a:masterClrMapping/>
  </p:clrMapOvr>
  <p:transition spd="med">
    <p:wipe dir="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7675" y="1310659"/>
            <a:ext cx="8229600" cy="980781"/>
          </a:xfrm>
        </p:spPr>
        <p:txBody>
          <a:bodyPr lIns="0" tIns="0" rIns="0" bIns="0"/>
          <a:lstStyle>
            <a:lvl1pPr>
              <a:spcBef>
                <a:spcPts val="1600"/>
              </a:spcBef>
              <a:defRPr sz="2200">
                <a:solidFill>
                  <a:schemeClr val="bg2"/>
                </a:solidFill>
                <a:latin typeface="Museo Sans For Dell" pitchFamily="2" charset="0"/>
              </a:defRPr>
            </a:lvl1pPr>
            <a:lvl2pPr>
              <a:spcBef>
                <a:spcPts val="800"/>
              </a:spcBef>
              <a:buFont typeface="Museo Sans For Dell" pitchFamily="2" charset="0"/>
              <a:buChar char="–"/>
              <a:defRPr sz="1800">
                <a:solidFill>
                  <a:schemeClr val="bg2"/>
                </a:solidFill>
                <a:latin typeface="Museo Sans For Dell" pitchFamily="2" charset="0"/>
              </a:defRPr>
            </a:lvl2pPr>
            <a:lvl3pPr>
              <a:spcBef>
                <a:spcPts val="800"/>
              </a:spcBef>
              <a:defRPr sz="1600">
                <a:solidFill>
                  <a:schemeClr val="bg2"/>
                </a:solidFill>
                <a:latin typeface="Museo Sans For Dell" pitchFamily="2" charset="0"/>
              </a:defRPr>
            </a:lvl3pPr>
            <a:lvl4pPr>
              <a:spcBef>
                <a:spcPts val="800"/>
              </a:spcBef>
              <a:defRPr sz="1800">
                <a:solidFill>
                  <a:schemeClr val="bg2"/>
                </a:solidFill>
                <a:latin typeface="Museo Sans For Dell" pitchFamily="2" charset="0"/>
              </a:defRPr>
            </a:lvl4pPr>
            <a:lvl5pPr>
              <a:spcBef>
                <a:spcPts val="800"/>
              </a:spcBef>
              <a:defRPr sz="180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pic>
        <p:nvPicPr>
          <p:cNvPr id="14" name="Picture 13" descr="dell_gray_logo.png"/>
          <p:cNvPicPr>
            <a:picLocks noChangeAspect="1"/>
          </p:cNvPicPr>
          <p:nvPr userDrawn="1"/>
        </p:nvPicPr>
        <p:blipFill>
          <a:blip r:embed="rId2" cstate="print"/>
          <a:stretch>
            <a:fillRect/>
          </a:stretch>
        </p:blipFill>
        <p:spPr>
          <a:xfrm>
            <a:off x="8219041" y="0"/>
            <a:ext cx="940008" cy="940008"/>
          </a:xfrm>
          <a:prstGeom prst="rect">
            <a:avLst/>
          </a:prstGeom>
        </p:spPr>
      </p:pic>
      <p:sp>
        <p:nvSpPr>
          <p:cNvPr id="8" name="Title Placeholder 21"/>
          <p:cNvSpPr>
            <a:spLocks noGrp="1"/>
          </p:cNvSpPr>
          <p:nvPr>
            <p:ph type="title"/>
          </p:nvPr>
        </p:nvSpPr>
        <p:spPr bwMode="auto">
          <a:xfrm>
            <a:off x="425946" y="38100"/>
            <a:ext cx="8239125" cy="96012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3066307582"/>
      </p:ext>
    </p:extLst>
  </p:cSld>
  <p:clrMapOvr>
    <a:masterClrMapping/>
  </p:clrMapOvr>
  <p:transition spd="med">
    <p:wipe dir="r"/>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wo_Column">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4581526" y="1310659"/>
            <a:ext cx="4112532" cy="980781"/>
          </a:xfrm>
        </p:spPr>
        <p:txBody>
          <a:bodyPr wrap="square" lIns="0" tIns="0" rIns="0" bIns="0">
            <a:spAutoFit/>
          </a:bodyPr>
          <a:lstStyle>
            <a:lvl1pPr>
              <a:spcBef>
                <a:spcPts val="1600"/>
              </a:spcBef>
              <a:defRPr sz="2200" b="0">
                <a:solidFill>
                  <a:schemeClr val="bg2"/>
                </a:solidFill>
                <a:latin typeface="Museo Sans For Dell" pitchFamily="2" charset="0"/>
              </a:defRPr>
            </a:lvl1pPr>
            <a:lvl2pPr marL="574675" indent="-231775">
              <a:defRPr sz="1800" b="0">
                <a:solidFill>
                  <a:schemeClr val="bg2"/>
                </a:solidFill>
                <a:latin typeface="Museo Sans For Dell" pitchFamily="2" charset="0"/>
              </a:defRPr>
            </a:lvl2pPr>
            <a:lvl3pPr>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1"/>
          </p:nvPr>
        </p:nvSpPr>
        <p:spPr>
          <a:xfrm>
            <a:off x="449947" y="1310640"/>
            <a:ext cx="3926113" cy="1285480"/>
          </a:xfrm>
        </p:spPr>
        <p:txBody>
          <a:bodyPr wrap="square" lIns="0" tIns="0" rIns="0" bIns="0">
            <a:spAutoFit/>
          </a:bodyPr>
          <a:lstStyle>
            <a:lvl1pPr>
              <a:spcBef>
                <a:spcPts val="1600"/>
              </a:spcBef>
              <a:defRPr sz="2200" b="0">
                <a:solidFill>
                  <a:schemeClr val="bg2"/>
                </a:solidFill>
                <a:latin typeface="Museo Sans For Dell" pitchFamily="2" charset="0"/>
              </a:defRPr>
            </a:lvl1pPr>
            <a:lvl2pPr marL="574675" indent="-231775">
              <a:defRPr sz="1800" b="0">
                <a:solidFill>
                  <a:schemeClr val="bg2"/>
                </a:solidFill>
                <a:latin typeface="Museo Sans For Dell" pitchFamily="2" charset="0"/>
              </a:defRPr>
            </a:lvl2pPr>
            <a:lvl3pPr>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pic>
        <p:nvPicPr>
          <p:cNvPr id="14" name="Picture 13" descr="dell_gray_logo.png"/>
          <p:cNvPicPr>
            <a:picLocks noChangeAspect="1"/>
          </p:cNvPicPr>
          <p:nvPr userDrawn="1"/>
        </p:nvPicPr>
        <p:blipFill>
          <a:blip r:embed="rId2" cstate="print"/>
          <a:stretch>
            <a:fillRect/>
          </a:stretch>
        </p:blipFill>
        <p:spPr>
          <a:xfrm>
            <a:off x="8219041" y="0"/>
            <a:ext cx="940008" cy="940008"/>
          </a:xfrm>
          <a:prstGeom prst="rect">
            <a:avLst/>
          </a:prstGeom>
        </p:spPr>
      </p:pic>
      <p:sp>
        <p:nvSpPr>
          <p:cNvPr id="15" name="Title Placeholder 21"/>
          <p:cNvSpPr>
            <a:spLocks noGrp="1"/>
          </p:cNvSpPr>
          <p:nvPr>
            <p:ph type="title"/>
          </p:nvPr>
        </p:nvSpPr>
        <p:spPr bwMode="auto">
          <a:xfrm>
            <a:off x="425946" y="38100"/>
            <a:ext cx="8239125" cy="96012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US" dirty="0" smtClean="0"/>
          </a:p>
        </p:txBody>
      </p:sp>
      <p:cxnSp>
        <p:nvCxnSpPr>
          <p:cNvPr id="16" name="Straight Connector 15"/>
          <p:cNvCxnSpPr>
            <a:cxnSpLocks noChangeShapeType="1"/>
          </p:cNvCxnSpPr>
          <p:nvPr userDrawn="1"/>
        </p:nvCxnSpPr>
        <p:spPr bwMode="auto">
          <a:xfrm>
            <a:off x="457200" y="5982282"/>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2114023757"/>
      </p:ext>
    </p:extLst>
  </p:cSld>
  <p:clrMapOvr>
    <a:masterClrMapping/>
  </p:clrMapOvr>
  <p:transition spd="med">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pic>
        <p:nvPicPr>
          <p:cNvPr id="10" name="Picture 9" descr="dell_gray_logo.png"/>
          <p:cNvPicPr>
            <a:picLocks noChangeAspect="1"/>
          </p:cNvPicPr>
          <p:nvPr userDrawn="1"/>
        </p:nvPicPr>
        <p:blipFill>
          <a:blip r:embed="rId2" cstate="print"/>
          <a:stretch>
            <a:fillRect/>
          </a:stretch>
        </p:blipFill>
        <p:spPr>
          <a:xfrm>
            <a:off x="8219041" y="0"/>
            <a:ext cx="940008" cy="940008"/>
          </a:xfrm>
          <a:prstGeom prst="rect">
            <a:avLst/>
          </a:prstGeom>
        </p:spPr>
      </p:pic>
      <p:sp>
        <p:nvSpPr>
          <p:cNvPr id="8" name="Title Placeholder 21"/>
          <p:cNvSpPr>
            <a:spLocks noGrp="1"/>
          </p:cNvSpPr>
          <p:nvPr>
            <p:ph type="title"/>
          </p:nvPr>
        </p:nvSpPr>
        <p:spPr bwMode="auto">
          <a:xfrm>
            <a:off x="425946" y="38100"/>
            <a:ext cx="8239125" cy="96012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3894718155"/>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_Green">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2"/>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br>
              <a:rPr lang="en-US" dirty="0" smtClean="0"/>
            </a:br>
            <a:endParaRPr lang="en-US" dirty="0"/>
          </a:p>
        </p:txBody>
      </p:sp>
    </p:spTree>
  </p:cSld>
  <p:clrMapOvr>
    <a:masterClrMapping/>
  </p:clrMapOvr>
  <p:transition spd="slow">
    <p:wip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descr="dell_gray_logo.png"/>
          <p:cNvPicPr>
            <a:picLocks noChangeAspect="1"/>
          </p:cNvPicPr>
          <p:nvPr userDrawn="1"/>
        </p:nvPicPr>
        <p:blipFill>
          <a:blip r:embed="rId2" cstate="print"/>
          <a:stretch>
            <a:fillRect/>
          </a:stretch>
        </p:blipFill>
        <p:spPr>
          <a:xfrm>
            <a:off x="8219041" y="0"/>
            <a:ext cx="940008" cy="940008"/>
          </a:xfrm>
          <a:prstGeom prst="rect">
            <a:avLst/>
          </a:prstGeom>
        </p:spPr>
      </p:pic>
      <p:sp>
        <p:nvSpPr>
          <p:cNvPr id="7" name="Title Placeholder 21"/>
          <p:cNvSpPr>
            <a:spLocks noGrp="1"/>
          </p:cNvSpPr>
          <p:nvPr>
            <p:ph type="title"/>
          </p:nvPr>
        </p:nvSpPr>
        <p:spPr bwMode="auto">
          <a:xfrm>
            <a:off x="425946" y="38100"/>
            <a:ext cx="8239125" cy="96012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US" dirty="0" smtClean="0"/>
          </a:p>
        </p:txBody>
      </p:sp>
      <p:cxnSp>
        <p:nvCxnSpPr>
          <p:cNvPr id="9" name="Straight Connector 8"/>
          <p:cNvCxnSpPr>
            <a:cxnSpLocks noChangeShapeType="1"/>
          </p:cNvCxnSpPr>
          <p:nvPr userDrawn="1"/>
        </p:nvCxnSpPr>
        <p:spPr bwMode="auto">
          <a:xfrm>
            <a:off x="457200" y="5982282"/>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3544054766"/>
      </p:ext>
    </p:extLst>
  </p:cSld>
  <p:clrMapOvr>
    <a:masterClrMapping/>
  </p:clrMapOvr>
  <p:transition spd="med">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bg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1890" y="6496736"/>
            <a:ext cx="1932110" cy="200071"/>
          </a:xfrm>
          <a:prstGeom prst="rect">
            <a:avLst/>
          </a:prstGeom>
        </p:spPr>
      </p:pic>
      <p:pic>
        <p:nvPicPr>
          <p:cNvPr id="8" name="Picture 7" descr="dell_tagline_vertical_blue_rgb.jpg"/>
          <p:cNvPicPr>
            <a:picLocks noChangeAspect="1"/>
          </p:cNvPicPr>
          <p:nvPr userDrawn="1">
            <p:custDataLst>
              <p:tags r:id="rId1"/>
            </p:custDataLst>
          </p:nvPr>
        </p:nvPicPr>
        <p:blipFill>
          <a:blip r:embed="rId4" cstate="print"/>
          <a:stretch>
            <a:fillRect/>
          </a:stretch>
        </p:blipFill>
        <p:spPr>
          <a:xfrm>
            <a:off x="7390616" y="178147"/>
            <a:ext cx="1576366" cy="1128391"/>
          </a:xfrm>
          <a:prstGeom prst="rect">
            <a:avLst/>
          </a:prstGeom>
        </p:spPr>
      </p:pic>
    </p:spTree>
    <p:extLst>
      <p:ext uri="{BB962C8B-B14F-4D97-AF65-F5344CB8AC3E}">
        <p14:creationId xmlns:p14="http://schemas.microsoft.com/office/powerpoint/2010/main" val="3061681606"/>
      </p:ext>
    </p:extLst>
  </p:cSld>
  <p:clrMapOvr>
    <a:masterClrMapping/>
  </p:clrMapOvr>
  <p:transition spd="med">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Section_Berry">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1890" y="6496736"/>
            <a:ext cx="1932110" cy="200071"/>
          </a:xfrm>
          <a:prstGeom prst="rect">
            <a:avLst/>
          </a:prstGeom>
        </p:spPr>
      </p:pic>
      <p:pic>
        <p:nvPicPr>
          <p:cNvPr id="9" name="Picture 8" descr="dell_tagline_vertical_blue_rgb.jpg"/>
          <p:cNvPicPr>
            <a:picLocks noChangeAspect="1"/>
          </p:cNvPicPr>
          <p:nvPr userDrawn="1">
            <p:custDataLst>
              <p:tags r:id="rId1"/>
            </p:custDataLst>
          </p:nvPr>
        </p:nvPicPr>
        <p:blipFill>
          <a:blip r:embed="rId4" cstate="print"/>
          <a:stretch>
            <a:fillRect/>
          </a:stretch>
        </p:blipFill>
        <p:spPr>
          <a:xfrm>
            <a:off x="7390616" y="178147"/>
            <a:ext cx="1576366" cy="1128391"/>
          </a:xfrm>
          <a:prstGeom prst="rect">
            <a:avLst/>
          </a:prstGeom>
        </p:spPr>
      </p:pic>
    </p:spTree>
    <p:extLst>
      <p:ext uri="{BB962C8B-B14F-4D97-AF65-F5344CB8AC3E}">
        <p14:creationId xmlns:p14="http://schemas.microsoft.com/office/powerpoint/2010/main" val="1645331803"/>
      </p:ext>
    </p:extLst>
  </p:cSld>
  <p:clrMapOvr>
    <a:masterClrMapping/>
  </p:clrMapOvr>
  <p:transition spd="med">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Section_Green">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1890" y="6496736"/>
            <a:ext cx="1932110" cy="200071"/>
          </a:xfrm>
          <a:prstGeom prst="rect">
            <a:avLst/>
          </a:prstGeom>
        </p:spPr>
      </p:pic>
      <p:pic>
        <p:nvPicPr>
          <p:cNvPr id="9" name="Picture 8" descr="dell_tagline_vertical_blue_rgb.jpg"/>
          <p:cNvPicPr>
            <a:picLocks noChangeAspect="1"/>
          </p:cNvPicPr>
          <p:nvPr userDrawn="1">
            <p:custDataLst>
              <p:tags r:id="rId1"/>
            </p:custDataLst>
          </p:nvPr>
        </p:nvPicPr>
        <p:blipFill>
          <a:blip r:embed="rId4" cstate="print"/>
          <a:stretch>
            <a:fillRect/>
          </a:stretch>
        </p:blipFill>
        <p:spPr>
          <a:xfrm>
            <a:off x="7390616" y="178147"/>
            <a:ext cx="1576366" cy="1128391"/>
          </a:xfrm>
          <a:prstGeom prst="rect">
            <a:avLst/>
          </a:prstGeom>
        </p:spPr>
      </p:pic>
    </p:spTree>
    <p:extLst>
      <p:ext uri="{BB962C8B-B14F-4D97-AF65-F5344CB8AC3E}">
        <p14:creationId xmlns:p14="http://schemas.microsoft.com/office/powerpoint/2010/main" val="3019257776"/>
      </p:ext>
    </p:extLst>
  </p:cSld>
  <p:clrMapOvr>
    <a:masterClrMapping/>
  </p:clrMapOvr>
  <p:transition spd="med">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Section_Red">
    <p:spTree>
      <p:nvGrpSpPr>
        <p:cNvPr id="1" name=""/>
        <p:cNvGrpSpPr/>
        <p:nvPr/>
      </p:nvGrpSpPr>
      <p:grpSpPr>
        <a:xfrm>
          <a:off x="0" y="0"/>
          <a:ext cx="0" cy="0"/>
          <a:chOff x="0" y="0"/>
          <a:chExt cx="0" cy="0"/>
        </a:xfrm>
      </p:grpSpPr>
      <p:sp>
        <p:nvSpPr>
          <p:cNvPr id="15" name="Title 1"/>
          <p:cNvSpPr>
            <a:spLocks noGrp="1"/>
          </p:cNvSpPr>
          <p:nvPr>
            <p:ph type="ctrTitle"/>
          </p:nvPr>
        </p:nvSpPr>
        <p:spPr>
          <a:xfrm>
            <a:off x="457200" y="457200"/>
            <a:ext cx="3657600" cy="3657600"/>
          </a:xfrm>
          <a:prstGeom prst="roundRect">
            <a:avLst>
              <a:gd name="adj" fmla="val 2752"/>
            </a:avLst>
          </a:prstGeom>
          <a:solidFill>
            <a:srgbClr val="DC5034"/>
          </a:solidFill>
          <a:ln>
            <a:noFill/>
          </a:ln>
        </p:spPr>
        <p:style>
          <a:lnRef idx="2">
            <a:schemeClr val="accent1"/>
          </a:lnRef>
          <a:fillRef idx="1">
            <a:schemeClr val="lt1"/>
          </a:fillRef>
          <a:effectRef idx="0">
            <a:schemeClr val="accent1"/>
          </a:effectRef>
          <a:fontRef idx="none"/>
        </p:style>
        <p:txBody>
          <a:bodyPr lIns="228600" tIns="228600" rIns="228600" bIns="228600" anchor="t">
            <a:normAutofit/>
          </a:bodyPr>
          <a:lstStyle>
            <a:lvl1pPr>
              <a:defRPr sz="3200" b="0">
                <a:solidFill>
                  <a:schemeClr val="tx2"/>
                </a:solidFill>
                <a:latin typeface="Museo For Dell" pitchFamily="2" charset="0"/>
              </a:defRPr>
            </a:lvl1pPr>
          </a:lstStyle>
          <a:p>
            <a:r>
              <a:rPr lang="en-US" smtClean="0"/>
              <a:t>Click to edit Master title style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1890" y="6496736"/>
            <a:ext cx="1932110" cy="200071"/>
          </a:xfrm>
          <a:prstGeom prst="rect">
            <a:avLst/>
          </a:prstGeom>
        </p:spPr>
      </p:pic>
      <p:pic>
        <p:nvPicPr>
          <p:cNvPr id="8" name="Picture 7" descr="dell_tagline_vertical_blue_rgb.jpg"/>
          <p:cNvPicPr>
            <a:picLocks noChangeAspect="1"/>
          </p:cNvPicPr>
          <p:nvPr userDrawn="1">
            <p:custDataLst>
              <p:tags r:id="rId1"/>
            </p:custDataLst>
          </p:nvPr>
        </p:nvPicPr>
        <p:blipFill>
          <a:blip r:embed="rId4" cstate="print"/>
          <a:stretch>
            <a:fillRect/>
          </a:stretch>
        </p:blipFill>
        <p:spPr>
          <a:xfrm>
            <a:off x="7390616" y="178147"/>
            <a:ext cx="1576366" cy="1128391"/>
          </a:xfrm>
          <a:prstGeom prst="rect">
            <a:avLst/>
          </a:prstGeom>
        </p:spPr>
      </p:pic>
    </p:spTree>
    <p:extLst>
      <p:ext uri="{BB962C8B-B14F-4D97-AF65-F5344CB8AC3E}">
        <p14:creationId xmlns:p14="http://schemas.microsoft.com/office/powerpoint/2010/main" val="1307855334"/>
      </p:ext>
    </p:extLst>
  </p:cSld>
  <p:clrMapOvr>
    <a:masterClrMapping/>
  </p:clrMapOvr>
  <p:transition spd="med">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Section_Yellow">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2"/>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1890" y="6496736"/>
            <a:ext cx="1932110" cy="200071"/>
          </a:xfrm>
          <a:prstGeom prst="rect">
            <a:avLst/>
          </a:prstGeom>
        </p:spPr>
      </p:pic>
      <p:pic>
        <p:nvPicPr>
          <p:cNvPr id="9" name="Picture 8" descr="dell_tagline_vertical_blue_rgb.jpg"/>
          <p:cNvPicPr>
            <a:picLocks noChangeAspect="1"/>
          </p:cNvPicPr>
          <p:nvPr userDrawn="1">
            <p:custDataLst>
              <p:tags r:id="rId1"/>
            </p:custDataLst>
          </p:nvPr>
        </p:nvPicPr>
        <p:blipFill>
          <a:blip r:embed="rId4" cstate="print"/>
          <a:stretch>
            <a:fillRect/>
          </a:stretch>
        </p:blipFill>
        <p:spPr>
          <a:xfrm>
            <a:off x="7390616" y="178147"/>
            <a:ext cx="1576366" cy="1128391"/>
          </a:xfrm>
          <a:prstGeom prst="rect">
            <a:avLst/>
          </a:prstGeom>
        </p:spPr>
      </p:pic>
    </p:spTree>
    <p:extLst>
      <p:ext uri="{BB962C8B-B14F-4D97-AF65-F5344CB8AC3E}">
        <p14:creationId xmlns:p14="http://schemas.microsoft.com/office/powerpoint/2010/main" val="2272644724"/>
      </p:ext>
    </p:extLst>
  </p:cSld>
  <p:clrMapOvr>
    <a:masterClrMapping/>
  </p:clrMapOvr>
  <p:transition spd="med">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Section_Purple">
    <p:spTree>
      <p:nvGrpSpPr>
        <p:cNvPr id="1" name=""/>
        <p:cNvGrpSpPr/>
        <p:nvPr/>
      </p:nvGrpSpPr>
      <p:grpSpPr>
        <a:xfrm>
          <a:off x="0" y="0"/>
          <a:ext cx="0" cy="0"/>
          <a:chOff x="0" y="0"/>
          <a:chExt cx="0" cy="0"/>
        </a:xfrm>
      </p:grpSpPr>
      <p:sp>
        <p:nvSpPr>
          <p:cNvPr id="15" name="Title 1"/>
          <p:cNvSpPr>
            <a:spLocks noGrp="1"/>
          </p:cNvSpPr>
          <p:nvPr>
            <p:ph type="ctrTitle"/>
          </p:nvPr>
        </p:nvSpPr>
        <p:spPr>
          <a:xfrm>
            <a:off x="457200" y="457200"/>
            <a:ext cx="3657600" cy="3657600"/>
          </a:xfrm>
          <a:prstGeom prst="roundRect">
            <a:avLst>
              <a:gd name="adj" fmla="val 2752"/>
            </a:avLst>
          </a:prstGeom>
          <a:solidFill>
            <a:schemeClr val="accent5"/>
          </a:solidFill>
          <a:ln>
            <a:noFill/>
          </a:ln>
        </p:spPr>
        <p:style>
          <a:lnRef idx="2">
            <a:schemeClr val="accent1"/>
          </a:lnRef>
          <a:fillRef idx="1">
            <a:schemeClr val="lt1"/>
          </a:fillRef>
          <a:effectRef idx="0">
            <a:schemeClr val="accent1"/>
          </a:effectRef>
          <a:fontRef idx="none"/>
        </p:style>
        <p:txBody>
          <a:bodyPr lIns="228600" tIns="228600" rIns="228600" bIns="228600" anchor="t">
            <a:normAutofit/>
          </a:bodyPr>
          <a:lstStyle>
            <a:lvl1pPr>
              <a:defRPr sz="3200" b="0">
                <a:solidFill>
                  <a:schemeClr val="tx2"/>
                </a:solidFill>
                <a:latin typeface="Museo For Dell" pitchFamily="2" charset="0"/>
              </a:defRPr>
            </a:lvl1pPr>
          </a:lstStyle>
          <a:p>
            <a:r>
              <a:rPr lang="en-US" smtClean="0"/>
              <a:t>Click to edit Master 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1890" y="6496736"/>
            <a:ext cx="1932110" cy="200071"/>
          </a:xfrm>
          <a:prstGeom prst="rect">
            <a:avLst/>
          </a:prstGeom>
        </p:spPr>
      </p:pic>
      <p:pic>
        <p:nvPicPr>
          <p:cNvPr id="9" name="Picture 8" descr="dell_tagline_vertical_blue_rgb.jpg"/>
          <p:cNvPicPr>
            <a:picLocks noChangeAspect="1"/>
          </p:cNvPicPr>
          <p:nvPr userDrawn="1">
            <p:custDataLst>
              <p:tags r:id="rId1"/>
            </p:custDataLst>
          </p:nvPr>
        </p:nvPicPr>
        <p:blipFill>
          <a:blip r:embed="rId4" cstate="print"/>
          <a:stretch>
            <a:fillRect/>
          </a:stretch>
        </p:blipFill>
        <p:spPr>
          <a:xfrm>
            <a:off x="7390616" y="178147"/>
            <a:ext cx="1576366" cy="1128391"/>
          </a:xfrm>
          <a:prstGeom prst="rect">
            <a:avLst/>
          </a:prstGeom>
        </p:spPr>
      </p:pic>
    </p:spTree>
    <p:extLst>
      <p:ext uri="{BB962C8B-B14F-4D97-AF65-F5344CB8AC3E}">
        <p14:creationId xmlns:p14="http://schemas.microsoft.com/office/powerpoint/2010/main" val="826807237"/>
      </p:ext>
    </p:extLst>
  </p:cSld>
  <p:clrMapOvr>
    <a:masterClrMapping/>
  </p:clrMapOvr>
  <p:transition spd="med">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cSld name="Dell Green">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583" tIns="228583" rIns="228583" bIns="228583"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91440"/>
            <a:ext cx="1323474" cy="914400"/>
          </a:xfrm>
          <a:prstGeom prst="rect">
            <a:avLst/>
          </a:prstGeom>
        </p:spPr>
      </p:pic>
    </p:spTree>
    <p:extLst>
      <p:ext uri="{BB962C8B-B14F-4D97-AF65-F5344CB8AC3E}">
        <p14:creationId xmlns:p14="http://schemas.microsoft.com/office/powerpoint/2010/main" val="3177072561"/>
      </p:ext>
    </p:extLst>
  </p:cSld>
  <p:clrMapOvr>
    <a:masterClrMapping/>
  </p:clrMapOvr>
  <p:transition spd="med">
    <p:wipe dir="r"/>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p:nvPr>
        </p:nvSpPr>
        <p:spPr>
          <a:xfrm>
            <a:off x="457200" y="2679490"/>
            <a:ext cx="5962650" cy="1006685"/>
          </a:xfrm>
        </p:spPr>
        <p:txBody>
          <a:bodyPr anchor="b" anchorCtr="0"/>
          <a:lstStyle>
            <a:lvl1pPr algn="l">
              <a:lnSpc>
                <a:spcPts val="4000"/>
              </a:lnSpc>
              <a:defRPr sz="3600" b="0" i="0" smtClean="0">
                <a:solidFill>
                  <a:schemeClr val="accent1"/>
                </a:solidFill>
                <a:latin typeface="Museo For Dell" pitchFamily="2" charset="0"/>
                <a:ea typeface="Museo For Dell" pitchFamily="2" charset="0"/>
              </a:defRPr>
            </a:lvl1pPr>
          </a:lstStyle>
          <a:p>
            <a:r>
              <a:rPr lang="en-US" smtClean="0"/>
              <a:t>Click to edit Master title style</a:t>
            </a:r>
            <a:endParaRPr lang="en-US" dirty="0" smtClean="0"/>
          </a:p>
        </p:txBody>
      </p:sp>
      <p:sp>
        <p:nvSpPr>
          <p:cNvPr id="361477" name="Text Placeholder 12"/>
          <p:cNvSpPr>
            <a:spLocks noGrp="1"/>
          </p:cNvSpPr>
          <p:nvPr>
            <p:ph type="subTitle" idx="1"/>
          </p:nvPr>
        </p:nvSpPr>
        <p:spPr>
          <a:xfrm>
            <a:off x="457200" y="4165390"/>
            <a:ext cx="5953125" cy="800101"/>
          </a:xfrm>
        </p:spPr>
        <p:txBody>
          <a:bodyPr lIns="0" tIns="0" rIns="0" bIns="0" anchor="t" anchorCtr="0">
            <a:normAutofit/>
          </a:bodyPr>
          <a:lstStyle>
            <a:lvl1pPr marL="0" indent="0" algn="l">
              <a:buFont typeface="Wingdings" pitchFamily="2" charset="2"/>
              <a:buNone/>
              <a:defRPr sz="2000" b="0" i="0" smtClean="0">
                <a:solidFill>
                  <a:schemeClr val="bg2"/>
                </a:solidFill>
                <a:latin typeface="Museo Sans For Dell" pitchFamily="2" charset="0"/>
                <a:ea typeface="Museo Sans For Dell" pitchFamily="2" charset="0"/>
              </a:defRPr>
            </a:lvl1pPr>
          </a:lstStyle>
          <a:p>
            <a:r>
              <a:rPr lang="en-US" smtClean="0"/>
              <a:t>Click to edit Master subtitle style</a:t>
            </a:r>
            <a:endParaRPr lang="en-US" dirty="0" smtClean="0"/>
          </a:p>
        </p:txBody>
      </p:sp>
      <p:cxnSp>
        <p:nvCxnSpPr>
          <p:cNvPr id="8" name="Straight Connector 7"/>
          <p:cNvCxnSpPr/>
          <p:nvPr/>
        </p:nvCxnSpPr>
        <p:spPr>
          <a:xfrm>
            <a:off x="447675" y="178117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47675" y="507682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bwMode="gray">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4" name="Rectangle 13"/>
          <p:cNvSpPr/>
          <p:nvPr/>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9" name="Rectangle 18"/>
          <p:cNvSpPr/>
          <p:nvPr/>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pic>
        <p:nvPicPr>
          <p:cNvPr id="11" name="Picture 10" descr="dell_blue_lrg_logo.png"/>
          <p:cNvPicPr>
            <a:picLocks noChangeAspect="1"/>
          </p:cNvPicPr>
          <p:nvPr/>
        </p:nvPicPr>
        <p:blipFill>
          <a:blip r:embed="rId2" cstate="screen"/>
          <a:stretch>
            <a:fillRect/>
          </a:stretch>
        </p:blipFill>
        <p:spPr>
          <a:xfrm>
            <a:off x="7265289" y="2651760"/>
            <a:ext cx="1487427" cy="1487427"/>
          </a:xfrm>
          <a:prstGeom prst="rect">
            <a:avLst/>
          </a:prstGeom>
        </p:spPr>
      </p:pic>
    </p:spTree>
    <p:extLst>
      <p:ext uri="{BB962C8B-B14F-4D97-AF65-F5344CB8AC3E}">
        <p14:creationId xmlns:p14="http://schemas.microsoft.com/office/powerpoint/2010/main" val="2105742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10" name="Rectangle 9"/>
          <p:cNvSpPr/>
          <p:nvPr userDrawn="1"/>
        </p:nvSpPr>
        <p:spPr>
          <a:xfrm>
            <a:off x="0" y="1092821"/>
            <a:ext cx="9144000" cy="5051502"/>
          </a:xfrm>
          <a:prstGeom prst="rect">
            <a:avLst/>
          </a:prstGeom>
          <a:gradFill flip="none" rotWithShape="1">
            <a:gsLst>
              <a:gs pos="0">
                <a:srgbClr val="AAAAAA">
                  <a:tint val="66000"/>
                  <a:satMod val="160000"/>
                </a:srgbClr>
              </a:gs>
              <a:gs pos="50000">
                <a:srgbClr val="AAAAAA">
                  <a:tint val="44500"/>
                  <a:satMod val="160000"/>
                </a:srgbClr>
              </a:gs>
              <a:gs pos="100000">
                <a:srgbClr val="AAAAAA">
                  <a:tint val="23500"/>
                  <a:satMod val="160000"/>
                </a:srgbClr>
              </a:gs>
            </a:gsLst>
            <a:lin ang="10800000" scaled="1"/>
            <a:tileRect/>
          </a:gradFill>
          <a:ln w="25400" cap="flat" cmpd="sng" algn="ctr">
            <a:noFill/>
            <a:prstDash val="solid"/>
          </a:ln>
          <a:effectLst/>
        </p:spPr>
        <p:txBody>
          <a:bodyPr rtlCol="0" anchor="ctr"/>
          <a:lstStyle/>
          <a:p>
            <a:pPr algn="ctr" fontAlgn="auto">
              <a:spcBef>
                <a:spcPts val="0"/>
              </a:spcBef>
              <a:spcAft>
                <a:spcPts val="0"/>
              </a:spcAft>
              <a:defRPr/>
            </a:pPr>
            <a:endParaRPr lang="en-US" sz="1800" kern="0" dirty="0">
              <a:solidFill>
                <a:srgbClr val="444444"/>
              </a:solidFill>
              <a:latin typeface="Museo Sans For Dell"/>
            </a:endParaRPr>
          </a:p>
        </p:txBody>
      </p:sp>
      <p:sp>
        <p:nvSpPr>
          <p:cNvPr id="2" name="Title 1"/>
          <p:cNvSpPr>
            <a:spLocks noGrp="1"/>
          </p:cNvSpPr>
          <p:nvPr>
            <p:ph type="title" hasCustomPrompt="1"/>
          </p:nvPr>
        </p:nvSpPr>
        <p:spPr>
          <a:xfrm>
            <a:off x="457200"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sz="half" idx="1"/>
          </p:nvPr>
        </p:nvSpPr>
        <p:spPr>
          <a:xfrm>
            <a:off x="457200" y="1280160"/>
            <a:ext cx="8229600" cy="4754880"/>
          </a:xfrm>
        </p:spPr>
        <p:txBody>
          <a:bodyPr lIns="0" tIns="0" rIns="0" bIns="0"/>
          <a:lstStyle>
            <a:lvl1pPr>
              <a:spcBef>
                <a:spcPts val="100"/>
              </a:spcBef>
              <a:spcAft>
                <a:spcPts val="100"/>
              </a:spcAft>
              <a:defRPr sz="2000">
                <a:solidFill>
                  <a:schemeClr val="bg2"/>
                </a:solidFill>
                <a:latin typeface="Museo Sans For Dell" pitchFamily="2" charset="0"/>
              </a:defRPr>
            </a:lvl1pPr>
            <a:lvl2pPr>
              <a:spcBef>
                <a:spcPts val="100"/>
              </a:spcBef>
              <a:spcAft>
                <a:spcPts val="100"/>
              </a:spcAft>
              <a:buFont typeface="Museo Sans For Dell" pitchFamily="2" charset="0"/>
              <a:buChar char="–"/>
              <a:defRPr sz="1800">
                <a:solidFill>
                  <a:schemeClr val="bg2"/>
                </a:solidFill>
                <a:latin typeface="Museo Sans For Dell" pitchFamily="2" charset="0"/>
              </a:defRPr>
            </a:lvl2pPr>
            <a:lvl3pPr>
              <a:spcBef>
                <a:spcPts val="100"/>
              </a:spcBef>
              <a:spcAft>
                <a:spcPts val="100"/>
              </a:spcAft>
              <a:defRPr sz="1600">
                <a:solidFill>
                  <a:schemeClr val="bg2"/>
                </a:solidFill>
                <a:latin typeface="Museo Sans For Dell" pitchFamily="2" charset="0"/>
              </a:defRPr>
            </a:lvl3pPr>
            <a:lvl4pPr>
              <a:spcBef>
                <a:spcPts val="100"/>
              </a:spcBef>
              <a:spcAft>
                <a:spcPts val="100"/>
              </a:spcAft>
              <a:defRPr sz="1400" baseline="0">
                <a:solidFill>
                  <a:schemeClr val="bg2"/>
                </a:solidFill>
                <a:latin typeface="Museo Sans For Dell" pitchFamily="2" charset="0"/>
              </a:defRPr>
            </a:lvl4pPr>
            <a:lvl5pPr>
              <a:spcBef>
                <a:spcPts val="100"/>
              </a:spcBef>
              <a:spcAft>
                <a:spcPts val="100"/>
              </a:spcAft>
              <a:buClr>
                <a:schemeClr val="accent1"/>
              </a:buClr>
              <a:defRPr sz="120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20" name="Straight Connector 19"/>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14" name="Picture 13"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15"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16"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Tree>
    <p:extLst>
      <p:ext uri="{BB962C8B-B14F-4D97-AF65-F5344CB8AC3E}">
        <p14:creationId xmlns:p14="http://schemas.microsoft.com/office/powerpoint/2010/main" val="222591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_Pupl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6"/>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cSld>
  <p:clrMapOvr>
    <a:masterClrMapping/>
  </p:clrMapOvr>
  <p:transition spd="slow">
    <p:wip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wo_Column">
    <p:spTree>
      <p:nvGrpSpPr>
        <p:cNvPr id="1" name=""/>
        <p:cNvGrpSpPr/>
        <p:nvPr/>
      </p:nvGrpSpPr>
      <p:grpSpPr>
        <a:xfrm>
          <a:off x="0" y="0"/>
          <a:ext cx="0" cy="0"/>
          <a:chOff x="0" y="0"/>
          <a:chExt cx="0" cy="0"/>
        </a:xfrm>
      </p:grpSpPr>
      <p:sp>
        <p:nvSpPr>
          <p:cNvPr id="11" name="Rectangle 10"/>
          <p:cNvSpPr/>
          <p:nvPr userDrawn="1"/>
        </p:nvSpPr>
        <p:spPr>
          <a:xfrm>
            <a:off x="0" y="1092821"/>
            <a:ext cx="9144000" cy="5051502"/>
          </a:xfrm>
          <a:prstGeom prst="rect">
            <a:avLst/>
          </a:prstGeom>
          <a:gradFill flip="none" rotWithShape="1">
            <a:gsLst>
              <a:gs pos="0">
                <a:srgbClr val="AAAAAA">
                  <a:tint val="66000"/>
                  <a:satMod val="160000"/>
                </a:srgbClr>
              </a:gs>
              <a:gs pos="50000">
                <a:srgbClr val="AAAAAA">
                  <a:tint val="44500"/>
                  <a:satMod val="160000"/>
                </a:srgbClr>
              </a:gs>
              <a:gs pos="100000">
                <a:srgbClr val="AAAAAA">
                  <a:tint val="23500"/>
                  <a:satMod val="160000"/>
                </a:srgbClr>
              </a:gs>
            </a:gsLst>
            <a:lin ang="10800000" scaled="1"/>
            <a:tileRect/>
          </a:gradFill>
          <a:ln w="25400" cap="flat" cmpd="sng" algn="ctr">
            <a:noFill/>
            <a:prstDash val="solid"/>
          </a:ln>
          <a:effectLst/>
        </p:spPr>
        <p:txBody>
          <a:bodyPr rtlCol="0" anchor="ctr"/>
          <a:lstStyle/>
          <a:p>
            <a:pPr algn="ctr" fontAlgn="auto">
              <a:spcBef>
                <a:spcPts val="0"/>
              </a:spcBef>
              <a:spcAft>
                <a:spcPts val="0"/>
              </a:spcAft>
              <a:defRPr/>
            </a:pPr>
            <a:endParaRPr lang="en-US" sz="1800" kern="0" dirty="0">
              <a:solidFill>
                <a:srgbClr val="444444"/>
              </a:solidFill>
              <a:latin typeface="Museo Sans For Dell"/>
            </a:endParaRPr>
          </a:p>
        </p:txBody>
      </p:sp>
      <p:sp>
        <p:nvSpPr>
          <p:cNvPr id="12" name="Content Placeholder 2"/>
          <p:cNvSpPr>
            <a:spLocks noGrp="1"/>
          </p:cNvSpPr>
          <p:nvPr>
            <p:ph sz="half" idx="10"/>
          </p:nvPr>
        </p:nvSpPr>
        <p:spPr>
          <a:xfrm>
            <a:off x="2502976" y="1241424"/>
            <a:ext cx="6173630" cy="4890435"/>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1"/>
          </p:nvPr>
        </p:nvSpPr>
        <p:spPr>
          <a:xfrm>
            <a:off x="439738" y="1241425"/>
            <a:ext cx="2001245" cy="4890434"/>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cxnSp>
        <p:nvCxnSpPr>
          <p:cNvPr id="14" name="Straight Connector 13"/>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25" name="Picture 24"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13"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9"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15" name="Title 1"/>
          <p:cNvSpPr>
            <a:spLocks noGrp="1"/>
          </p:cNvSpPr>
          <p:nvPr>
            <p:ph type="title" hasCustomPrompt="1"/>
          </p:nvPr>
        </p:nvSpPr>
        <p:spPr>
          <a:xfrm>
            <a:off x="425904"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Tree>
    <p:extLst>
      <p:ext uri="{BB962C8B-B14F-4D97-AF65-F5344CB8AC3E}">
        <p14:creationId xmlns:p14="http://schemas.microsoft.com/office/powerpoint/2010/main" val="3960389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1" name="Rectangle 10"/>
          <p:cNvSpPr/>
          <p:nvPr userDrawn="1"/>
        </p:nvSpPr>
        <p:spPr>
          <a:xfrm>
            <a:off x="0" y="1092821"/>
            <a:ext cx="9144000" cy="5051502"/>
          </a:xfrm>
          <a:prstGeom prst="rect">
            <a:avLst/>
          </a:prstGeom>
          <a:gradFill flip="none" rotWithShape="1">
            <a:gsLst>
              <a:gs pos="0">
                <a:srgbClr val="AAAAAA">
                  <a:tint val="66000"/>
                  <a:satMod val="160000"/>
                </a:srgbClr>
              </a:gs>
              <a:gs pos="50000">
                <a:srgbClr val="AAAAAA">
                  <a:tint val="44500"/>
                  <a:satMod val="160000"/>
                </a:srgbClr>
              </a:gs>
              <a:gs pos="100000">
                <a:srgbClr val="AAAAAA">
                  <a:tint val="23500"/>
                  <a:satMod val="160000"/>
                </a:srgbClr>
              </a:gs>
            </a:gsLst>
            <a:lin ang="10800000" scaled="1"/>
            <a:tileRect/>
          </a:gradFill>
          <a:ln w="25400" cap="flat" cmpd="sng" algn="ctr">
            <a:noFill/>
            <a:prstDash val="solid"/>
          </a:ln>
          <a:effectLst/>
        </p:spPr>
        <p:txBody>
          <a:bodyPr rtlCol="0" anchor="ctr"/>
          <a:lstStyle/>
          <a:p>
            <a:pPr algn="ctr" fontAlgn="auto">
              <a:spcBef>
                <a:spcPts val="0"/>
              </a:spcBef>
              <a:spcAft>
                <a:spcPts val="0"/>
              </a:spcAft>
              <a:defRPr/>
            </a:pPr>
            <a:endParaRPr lang="en-US" sz="1800" kern="0" dirty="0">
              <a:solidFill>
                <a:srgbClr val="444444"/>
              </a:solidFill>
              <a:latin typeface="Museo Sans For Dell"/>
            </a:endParaRPr>
          </a:p>
        </p:txBody>
      </p:sp>
      <p:sp>
        <p:nvSpPr>
          <p:cNvPr id="12" name="Content Placeholder 2"/>
          <p:cNvSpPr>
            <a:spLocks noGrp="1"/>
          </p:cNvSpPr>
          <p:nvPr>
            <p:ph sz="half" idx="10"/>
          </p:nvPr>
        </p:nvSpPr>
        <p:spPr>
          <a:xfrm>
            <a:off x="4653246" y="1237786"/>
            <a:ext cx="4023360" cy="2888166"/>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1"/>
          </p:nvPr>
        </p:nvSpPr>
        <p:spPr>
          <a:xfrm>
            <a:off x="439738" y="1237786"/>
            <a:ext cx="4023360" cy="2888166"/>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cxnSp>
        <p:nvCxnSpPr>
          <p:cNvPr id="14" name="Straight Connector 13"/>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25" name="Picture 24"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13"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9"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4" name="Content Placeholder 3"/>
          <p:cNvSpPr>
            <a:spLocks noGrp="1"/>
          </p:cNvSpPr>
          <p:nvPr>
            <p:ph sz="quarter" idx="12"/>
          </p:nvPr>
        </p:nvSpPr>
        <p:spPr>
          <a:xfrm>
            <a:off x="434975" y="4270916"/>
            <a:ext cx="8262938" cy="18949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
          <p:cNvSpPr>
            <a:spLocks noGrp="1"/>
          </p:cNvSpPr>
          <p:nvPr>
            <p:ph type="title" hasCustomPrompt="1"/>
          </p:nvPr>
        </p:nvSpPr>
        <p:spPr>
          <a:xfrm>
            <a:off x="425904"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Tree>
    <p:extLst>
      <p:ext uri="{BB962C8B-B14F-4D97-AF65-F5344CB8AC3E}">
        <p14:creationId xmlns:p14="http://schemas.microsoft.com/office/powerpoint/2010/main" val="3924448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8" name="Rectangle 7"/>
          <p:cNvSpPr/>
          <p:nvPr userDrawn="1"/>
        </p:nvSpPr>
        <p:spPr>
          <a:xfrm>
            <a:off x="0" y="1092821"/>
            <a:ext cx="9144000" cy="5051502"/>
          </a:xfrm>
          <a:prstGeom prst="rect">
            <a:avLst/>
          </a:prstGeom>
          <a:gradFill flip="none" rotWithShape="1">
            <a:gsLst>
              <a:gs pos="0">
                <a:srgbClr val="AAAAAA">
                  <a:tint val="66000"/>
                  <a:satMod val="160000"/>
                </a:srgbClr>
              </a:gs>
              <a:gs pos="50000">
                <a:srgbClr val="AAAAAA">
                  <a:tint val="44500"/>
                  <a:satMod val="160000"/>
                </a:srgbClr>
              </a:gs>
              <a:gs pos="100000">
                <a:srgbClr val="AAAAAA">
                  <a:tint val="23500"/>
                  <a:satMod val="160000"/>
                </a:srgbClr>
              </a:gs>
            </a:gsLst>
            <a:lin ang="10800000" scaled="1"/>
            <a:tileRect/>
          </a:gradFill>
          <a:ln w="25400" cap="flat" cmpd="sng" algn="ctr">
            <a:noFill/>
            <a:prstDash val="solid"/>
          </a:ln>
          <a:effectLst/>
        </p:spPr>
        <p:txBody>
          <a:bodyPr rtlCol="0" anchor="ctr"/>
          <a:lstStyle/>
          <a:p>
            <a:pPr algn="ctr" fontAlgn="auto">
              <a:spcBef>
                <a:spcPts val="0"/>
              </a:spcBef>
              <a:spcAft>
                <a:spcPts val="0"/>
              </a:spcAft>
              <a:defRPr/>
            </a:pPr>
            <a:endParaRPr lang="en-US" sz="1800" kern="0" dirty="0">
              <a:solidFill>
                <a:srgbClr val="444444"/>
              </a:solidFill>
              <a:latin typeface="Museo Sans For Dell"/>
            </a:endParaRPr>
          </a:p>
        </p:txBody>
      </p:sp>
      <p:cxnSp>
        <p:nvCxnSpPr>
          <p:cNvPr id="18" name="Straight Connector 1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16" name="Picture 15"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9" name="Slide Number Placeholder 5"/>
          <p:cNvSpPr>
            <a:spLocks noGrp="1"/>
          </p:cNvSpPr>
          <p:nvPr>
            <p:ph type="sldNum" sz="quarter" idx="4"/>
          </p:nvPr>
        </p:nvSpPr>
        <p:spPr>
          <a:xfrm>
            <a:off x="439738" y="6431528"/>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7"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10" name="Title 1"/>
          <p:cNvSpPr>
            <a:spLocks noGrp="1"/>
          </p:cNvSpPr>
          <p:nvPr>
            <p:ph type="title" hasCustomPrompt="1"/>
          </p:nvPr>
        </p:nvSpPr>
        <p:spPr>
          <a:xfrm>
            <a:off x="425904"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Tree>
    <p:extLst>
      <p:ext uri="{BB962C8B-B14F-4D97-AF65-F5344CB8AC3E}">
        <p14:creationId xmlns:p14="http://schemas.microsoft.com/office/powerpoint/2010/main" val="4208360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18" name="Straight Connector 1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16" name="Picture 15"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7" name="Title 1"/>
          <p:cNvSpPr>
            <a:spLocks noGrp="1"/>
          </p:cNvSpPr>
          <p:nvPr>
            <p:ph type="title" hasCustomPrompt="1"/>
          </p:nvPr>
        </p:nvSpPr>
        <p:spPr>
          <a:xfrm>
            <a:off x="425904"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0" name="Content Placeholder 2"/>
          <p:cNvSpPr>
            <a:spLocks noGrp="1"/>
          </p:cNvSpPr>
          <p:nvPr>
            <p:ph sz="half" idx="1"/>
          </p:nvPr>
        </p:nvSpPr>
        <p:spPr>
          <a:xfrm>
            <a:off x="457200" y="1280160"/>
            <a:ext cx="8229600" cy="4754880"/>
          </a:xfrm>
        </p:spPr>
        <p:txBody>
          <a:bodyPr lIns="0" tIns="0" rIns="0" bIns="0"/>
          <a:lstStyle>
            <a:lvl1pPr>
              <a:spcBef>
                <a:spcPts val="100"/>
              </a:spcBef>
              <a:spcAft>
                <a:spcPts val="100"/>
              </a:spcAft>
              <a:defRPr sz="2000">
                <a:solidFill>
                  <a:schemeClr val="bg2"/>
                </a:solidFill>
                <a:latin typeface="Museo Sans For Dell" pitchFamily="2" charset="0"/>
              </a:defRPr>
            </a:lvl1pPr>
            <a:lvl2pPr>
              <a:spcBef>
                <a:spcPts val="100"/>
              </a:spcBef>
              <a:spcAft>
                <a:spcPts val="100"/>
              </a:spcAft>
              <a:buFont typeface="Museo Sans For Dell" pitchFamily="2" charset="0"/>
              <a:buChar char="–"/>
              <a:defRPr sz="1800">
                <a:solidFill>
                  <a:schemeClr val="bg2"/>
                </a:solidFill>
                <a:latin typeface="Museo Sans For Dell" pitchFamily="2" charset="0"/>
              </a:defRPr>
            </a:lvl2pPr>
            <a:lvl3pPr>
              <a:spcBef>
                <a:spcPts val="100"/>
              </a:spcBef>
              <a:spcAft>
                <a:spcPts val="100"/>
              </a:spcAft>
              <a:defRPr sz="1600">
                <a:solidFill>
                  <a:schemeClr val="bg2"/>
                </a:solidFill>
                <a:latin typeface="Museo Sans For Dell" pitchFamily="2" charset="0"/>
              </a:defRPr>
            </a:lvl3pPr>
            <a:lvl4pPr>
              <a:spcBef>
                <a:spcPts val="100"/>
              </a:spcBef>
              <a:spcAft>
                <a:spcPts val="100"/>
              </a:spcAft>
              <a:defRPr sz="1400" baseline="0">
                <a:solidFill>
                  <a:schemeClr val="bg2"/>
                </a:solidFill>
                <a:latin typeface="Museo Sans For Dell" pitchFamily="2" charset="0"/>
              </a:defRPr>
            </a:lvl4pPr>
            <a:lvl5pPr>
              <a:spcBef>
                <a:spcPts val="100"/>
              </a:spcBef>
              <a:spcAft>
                <a:spcPts val="100"/>
              </a:spcAft>
              <a:buClr>
                <a:schemeClr val="accent1"/>
              </a:buClr>
              <a:defRPr sz="120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73162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9"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Tree>
    <p:extLst>
      <p:ext uri="{BB962C8B-B14F-4D97-AF65-F5344CB8AC3E}">
        <p14:creationId xmlns:p14="http://schemas.microsoft.com/office/powerpoint/2010/main" val="3047151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Section_Berry">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4"/>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Tree>
    <p:extLst>
      <p:ext uri="{BB962C8B-B14F-4D97-AF65-F5344CB8AC3E}">
        <p14:creationId xmlns:p14="http://schemas.microsoft.com/office/powerpoint/2010/main" val="867017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Section_Yellow">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Tree>
    <p:extLst>
      <p:ext uri="{BB962C8B-B14F-4D97-AF65-F5344CB8AC3E}">
        <p14:creationId xmlns:p14="http://schemas.microsoft.com/office/powerpoint/2010/main" val="4003533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Section_Green">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2"/>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Tree>
    <p:extLst>
      <p:ext uri="{BB962C8B-B14F-4D97-AF65-F5344CB8AC3E}">
        <p14:creationId xmlns:p14="http://schemas.microsoft.com/office/powerpoint/2010/main" val="834122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Section_Purple">
    <p:spTree>
      <p:nvGrpSpPr>
        <p:cNvPr id="1" name=""/>
        <p:cNvGrpSpPr/>
        <p:nvPr/>
      </p:nvGrpSpPr>
      <p:grpSpPr>
        <a:xfrm>
          <a:off x="0" y="0"/>
          <a:ext cx="0" cy="0"/>
          <a:chOff x="0" y="0"/>
          <a:chExt cx="0" cy="0"/>
        </a:xfrm>
      </p:grpSpPr>
      <p:sp>
        <p:nvSpPr>
          <p:cNvPr id="15" name="Title 1"/>
          <p:cNvSpPr>
            <a:spLocks noGrp="1"/>
          </p:cNvSpPr>
          <p:nvPr>
            <p:ph type="ctrTitle"/>
          </p:nvPr>
        </p:nvSpPr>
        <p:spPr>
          <a:xfrm>
            <a:off x="457200" y="457200"/>
            <a:ext cx="3657600" cy="3657600"/>
          </a:xfrm>
          <a:prstGeom prst="roundRect">
            <a:avLst>
              <a:gd name="adj" fmla="val 2752"/>
            </a:avLst>
          </a:prstGeom>
          <a:solidFill>
            <a:schemeClr val="accent6"/>
          </a:solidFill>
          <a:ln>
            <a:noFill/>
          </a:ln>
        </p:spPr>
        <p:style>
          <a:lnRef idx="2">
            <a:schemeClr val="accent1"/>
          </a:lnRef>
          <a:fillRef idx="1">
            <a:schemeClr val="lt1"/>
          </a:fillRef>
          <a:effectRef idx="0">
            <a:schemeClr val="accent1"/>
          </a:effectRef>
          <a:fontRef idx="none"/>
        </p:style>
        <p:txBody>
          <a:bodyPr lIns="228600" tIns="228600" rIns="228600" bIns="228600" anchor="t">
            <a:normAutofit/>
          </a:bodyPr>
          <a:lstStyle>
            <a:lvl1pPr>
              <a:defRPr sz="3200" b="0">
                <a:solidFill>
                  <a:schemeClr val="tx2"/>
                </a:solidFill>
                <a:latin typeface="Museo For Dell" pitchFamily="2" charset="0"/>
              </a:defRPr>
            </a:lvl1pPr>
          </a:lstStyle>
          <a:p>
            <a:r>
              <a:rPr lang="en-US" smtClean="0"/>
              <a:t>Click to edit Master title style</a:t>
            </a:r>
            <a:endParaRPr lang="en-US" dirty="0"/>
          </a:p>
        </p:txBody>
      </p:sp>
      <p:pic>
        <p:nvPicPr>
          <p:cNvPr id="14" name="Picture 13"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6"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7"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Tree>
    <p:extLst>
      <p:ext uri="{BB962C8B-B14F-4D97-AF65-F5344CB8AC3E}">
        <p14:creationId xmlns:p14="http://schemas.microsoft.com/office/powerpoint/2010/main" val="4294183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cxnSp>
        <p:nvCxnSpPr>
          <p:cNvPr id="18" name="Straight Connector 1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
        <p:nvSpPr>
          <p:cNvPr id="7"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
        <p:nvSpPr>
          <p:cNvPr id="9" name="Footer Placeholder 4"/>
          <p:cNvSpPr>
            <a:spLocks noGrp="1"/>
          </p:cNvSpPr>
          <p:nvPr>
            <p:ph type="ftr" sz="quarter" idx="3"/>
          </p:nvPr>
        </p:nvSpPr>
        <p:spPr>
          <a:xfrm>
            <a:off x="722376" y="6437376"/>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dirty="0" smtClean="0">
                <a:solidFill>
                  <a:srgbClr val="AAAAAA"/>
                </a:solidFill>
              </a:rPr>
              <a:t>Confidential</a:t>
            </a:r>
            <a:endParaRPr lang="en-US" dirty="0">
              <a:solidFill>
                <a:srgbClr val="AAAAAA"/>
              </a:solidFill>
            </a:endParaRPr>
          </a:p>
        </p:txBody>
      </p:sp>
    </p:spTree>
    <p:extLst>
      <p:ext uri="{BB962C8B-B14F-4D97-AF65-F5344CB8AC3E}">
        <p14:creationId xmlns:p14="http://schemas.microsoft.com/office/powerpoint/2010/main" val="1363071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457200" y="2660253"/>
            <a:ext cx="5962650" cy="1025922"/>
          </a:xfrm>
        </p:spPr>
        <p:txBody>
          <a:bodyPr anchor="b" anchorCtr="0">
            <a:spAutoFit/>
          </a:bodyPr>
          <a:lstStyle>
            <a:lvl1pPr algn="l">
              <a:lnSpc>
                <a:spcPts val="4000"/>
              </a:lnSpc>
              <a:defRPr sz="3600" b="0" i="0" smtClean="0">
                <a:solidFill>
                  <a:schemeClr val="bg1"/>
                </a:solidFill>
                <a:latin typeface="Museo For Dell" pitchFamily="2" charset="0"/>
                <a:ea typeface="Museo For Dell" pitchFamily="2" charset="0"/>
              </a:defRPr>
            </a:lvl1pPr>
          </a:lstStyle>
          <a:p>
            <a:r>
              <a:rPr lang="en-US" dirty="0" smtClean="0"/>
              <a:t>Click to edit master title style</a:t>
            </a:r>
          </a:p>
        </p:txBody>
      </p:sp>
      <p:sp>
        <p:nvSpPr>
          <p:cNvPr id="361477" name="Text Placeholder 12"/>
          <p:cNvSpPr>
            <a:spLocks noGrp="1"/>
          </p:cNvSpPr>
          <p:nvPr>
            <p:ph type="subTitle" idx="1"/>
          </p:nvPr>
        </p:nvSpPr>
        <p:spPr>
          <a:xfrm>
            <a:off x="457200" y="4165390"/>
            <a:ext cx="5953125" cy="276999"/>
          </a:xfrm>
        </p:spPr>
        <p:txBody>
          <a:bodyPr lIns="0" tIns="0" rIns="0" bIns="0" anchor="t" anchorCtr="0">
            <a:spAutoFit/>
          </a:bodyPr>
          <a:lstStyle>
            <a:lvl1pPr marL="0" indent="0" algn="l">
              <a:buFont typeface="Wingdings" pitchFamily="2" charset="2"/>
              <a:buNone/>
              <a:defRPr sz="2000" b="0" i="0" smtClean="0">
                <a:solidFill>
                  <a:schemeClr val="bg2"/>
                </a:solidFill>
                <a:latin typeface="Museo Sans For Dell" pitchFamily="2" charset="0"/>
                <a:ea typeface="Museo Sans For Dell" pitchFamily="2" charset="0"/>
              </a:defRPr>
            </a:lvl1pPr>
          </a:lstStyle>
          <a:p>
            <a:r>
              <a:rPr lang="en-US" smtClean="0"/>
              <a:t>Click to edit Master subtitle style</a:t>
            </a:r>
            <a:endParaRPr lang="en-US" dirty="0" smtClean="0"/>
          </a:p>
        </p:txBody>
      </p:sp>
      <p:cxnSp>
        <p:nvCxnSpPr>
          <p:cNvPr id="8" name="Straight Connector 7"/>
          <p:cNvCxnSpPr/>
          <p:nvPr/>
        </p:nvCxnSpPr>
        <p:spPr>
          <a:xfrm>
            <a:off x="457200" y="178117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57200" y="507682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bwMode="gray">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4" name="Rectangle 13"/>
          <p:cNvSpPr/>
          <p:nvPr/>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9" name="Rectangle 18"/>
          <p:cNvSpPr/>
          <p:nvPr/>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pic>
        <p:nvPicPr>
          <p:cNvPr id="11" name="Picture 10" descr="dell_blue_lrg_logo.png"/>
          <p:cNvPicPr>
            <a:picLocks noChangeAspect="1"/>
          </p:cNvPicPr>
          <p:nvPr/>
        </p:nvPicPr>
        <p:blipFill>
          <a:blip r:embed="rId2" cstate="screen"/>
          <a:stretch>
            <a:fillRect/>
          </a:stretch>
        </p:blipFill>
        <p:spPr bwMode="black">
          <a:xfrm>
            <a:off x="7265289" y="2651760"/>
            <a:ext cx="1487427" cy="1487427"/>
          </a:xfrm>
          <a:prstGeom prst="rect">
            <a:avLst/>
          </a:prstGeom>
        </p:spPr>
      </p:pic>
    </p:spTree>
    <p:extLst>
      <p:ext uri="{BB962C8B-B14F-4D97-AF65-F5344CB8AC3E}">
        <p14:creationId xmlns:p14="http://schemas.microsoft.com/office/powerpoint/2010/main" val="1665522798"/>
      </p:ext>
    </p:extLst>
  </p:cSld>
  <p:clrMapOvr>
    <a:masterClrMapping/>
  </p:clrMapOvr>
  <p:transition spd="slow">
    <p:wip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cxnSp>
        <p:nvCxnSpPr>
          <p:cNvPr id="18" name="Straight Connector 1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pic>
        <p:nvPicPr>
          <p:cNvPr id="16" name="Picture 15"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DC5034"/>
                </a:solidFill>
              </a:rPr>
              <a:pPr/>
              <a:t>‹#›</a:t>
            </a:fld>
            <a:endParaRPr lang="en-US" dirty="0">
              <a:solidFill>
                <a:srgbClr val="DC5034"/>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dirty="0" smtClean="0">
                <a:solidFill>
                  <a:srgbClr val="DC5034"/>
                </a:solidFill>
              </a:rPr>
              <a:t>Confidential</a:t>
            </a:r>
            <a:endParaRPr lang="en-US" dirty="0">
              <a:solidFill>
                <a:srgbClr val="DC5034"/>
              </a:solidFill>
            </a:endParaRPr>
          </a:p>
        </p:txBody>
      </p:sp>
    </p:spTree>
    <p:extLst>
      <p:ext uri="{BB962C8B-B14F-4D97-AF65-F5344CB8AC3E}">
        <p14:creationId xmlns:p14="http://schemas.microsoft.com/office/powerpoint/2010/main" val="1272947462"/>
      </p:ext>
    </p:extLst>
  </p:cSld>
  <p:clrMapOvr>
    <a:masterClrMapping/>
  </p:clrMapOvr>
  <p:transition spd="med">
    <p:wipe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p:nvPr>
        </p:nvSpPr>
        <p:spPr>
          <a:xfrm>
            <a:off x="457200" y="2679503"/>
            <a:ext cx="5962650" cy="1006685"/>
          </a:xfrm>
        </p:spPr>
        <p:txBody>
          <a:bodyPr anchor="b" anchorCtr="0"/>
          <a:lstStyle>
            <a:lvl1pPr algn="l">
              <a:lnSpc>
                <a:spcPts val="3996"/>
              </a:lnSpc>
              <a:defRPr sz="3600" b="0" i="0" smtClean="0">
                <a:solidFill>
                  <a:schemeClr val="accent1"/>
                </a:solidFill>
                <a:latin typeface="Museo For Dell" pitchFamily="2" charset="0"/>
                <a:ea typeface="Museo For Dell" pitchFamily="2" charset="0"/>
              </a:defRPr>
            </a:lvl1pPr>
          </a:lstStyle>
          <a:p>
            <a:r>
              <a:rPr lang="en-US" smtClean="0"/>
              <a:t>Click to edit Master title style</a:t>
            </a:r>
            <a:endParaRPr lang="en-US" dirty="0" smtClean="0"/>
          </a:p>
        </p:txBody>
      </p:sp>
      <p:sp>
        <p:nvSpPr>
          <p:cNvPr id="361477" name="Text Placeholder 12"/>
          <p:cNvSpPr>
            <a:spLocks noGrp="1"/>
          </p:cNvSpPr>
          <p:nvPr>
            <p:ph type="subTitle" idx="1"/>
          </p:nvPr>
        </p:nvSpPr>
        <p:spPr>
          <a:xfrm>
            <a:off x="457200" y="4165403"/>
            <a:ext cx="5953125" cy="800101"/>
          </a:xfrm>
        </p:spPr>
        <p:txBody>
          <a:bodyPr lIns="0" tIns="0" rIns="0" bIns="0" anchor="t" anchorCtr="0">
            <a:normAutofit/>
          </a:bodyPr>
          <a:lstStyle>
            <a:lvl1pPr marL="0" indent="0" algn="l">
              <a:buFont typeface="Wingdings" pitchFamily="2" charset="2"/>
              <a:buNone/>
              <a:defRPr sz="2000" b="0" i="0" smtClean="0">
                <a:solidFill>
                  <a:schemeClr val="bg2"/>
                </a:solidFill>
                <a:latin typeface="Museo Sans For Dell" pitchFamily="2" charset="0"/>
                <a:ea typeface="Museo Sans For Dell" pitchFamily="2" charset="0"/>
              </a:defRPr>
            </a:lvl1pPr>
          </a:lstStyle>
          <a:p>
            <a:r>
              <a:rPr lang="en-US" smtClean="0"/>
              <a:t>Click to edit Master subtitle style</a:t>
            </a:r>
            <a:endParaRPr lang="en-US" dirty="0" smtClean="0"/>
          </a:p>
        </p:txBody>
      </p:sp>
      <p:cxnSp>
        <p:nvCxnSpPr>
          <p:cNvPr id="8" name="Straight Connector 7"/>
          <p:cNvCxnSpPr/>
          <p:nvPr/>
        </p:nvCxnSpPr>
        <p:spPr>
          <a:xfrm>
            <a:off x="447683" y="178117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47683" y="507682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bwMode="gray">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39" tIns="45669" rIns="91339" bIns="45669" rtlCol="0" anchor="ctr"/>
          <a:lstStyle/>
          <a:p>
            <a:pPr algn="ctr" defTabSz="851165"/>
            <a:endParaRPr lang="en-US" dirty="0">
              <a:solidFill>
                <a:srgbClr val="444444"/>
              </a:solidFill>
              <a:latin typeface="Trebuchet MS" pitchFamily="34" charset="0"/>
            </a:endParaRPr>
          </a:p>
        </p:txBody>
      </p:sp>
      <p:sp>
        <p:nvSpPr>
          <p:cNvPr id="14" name="Rectangle 13"/>
          <p:cNvSpPr/>
          <p:nvPr/>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39" tIns="45669" rIns="91339" bIns="45669" rtlCol="0" anchor="ctr"/>
          <a:lstStyle/>
          <a:p>
            <a:pPr algn="ctr" defTabSz="851165"/>
            <a:endParaRPr lang="en-US" dirty="0">
              <a:solidFill>
                <a:srgbClr val="444444"/>
              </a:solidFill>
              <a:latin typeface="Trebuchet MS" pitchFamily="34" charset="0"/>
            </a:endParaRPr>
          </a:p>
        </p:txBody>
      </p:sp>
      <p:sp>
        <p:nvSpPr>
          <p:cNvPr id="19" name="Rectangle 18"/>
          <p:cNvSpPr/>
          <p:nvPr/>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39" tIns="45669" rIns="91339" bIns="45669" rtlCol="0" anchor="ctr"/>
          <a:lstStyle/>
          <a:p>
            <a:pPr algn="ctr" defTabSz="851165"/>
            <a:endParaRPr lang="en-US" dirty="0">
              <a:solidFill>
                <a:srgbClr val="444444"/>
              </a:solidFill>
              <a:latin typeface="Trebuchet MS" pitchFamily="34" charset="0"/>
            </a:endParaRPr>
          </a:p>
        </p:txBody>
      </p:sp>
      <p:pic>
        <p:nvPicPr>
          <p:cNvPr id="11" name="Picture 10" descr="dell_blue_lrg_logo.png"/>
          <p:cNvPicPr>
            <a:picLocks noChangeAspect="1"/>
          </p:cNvPicPr>
          <p:nvPr/>
        </p:nvPicPr>
        <p:blipFill>
          <a:blip r:embed="rId2" cstate="screen"/>
          <a:stretch>
            <a:fillRect/>
          </a:stretch>
        </p:blipFill>
        <p:spPr>
          <a:xfrm>
            <a:off x="7265302" y="2651760"/>
            <a:ext cx="1487427" cy="1487427"/>
          </a:xfrm>
          <a:prstGeom prst="rect">
            <a:avLst/>
          </a:prstGeom>
        </p:spPr>
      </p:pic>
    </p:spTree>
    <p:extLst>
      <p:ext uri="{BB962C8B-B14F-4D97-AF65-F5344CB8AC3E}">
        <p14:creationId xmlns:p14="http://schemas.microsoft.com/office/powerpoint/2010/main" val="3144012499"/>
      </p:ext>
    </p:extLst>
  </p:cSld>
  <p:clrMapOvr>
    <a:masterClrMapping/>
  </p:clrMapOvr>
  <p:transition spd="med">
    <p:wipe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3"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sz="half" idx="1"/>
          </p:nvPr>
        </p:nvSpPr>
        <p:spPr>
          <a:xfrm>
            <a:off x="457200" y="1280160"/>
            <a:ext cx="8229600" cy="4754880"/>
          </a:xfrm>
        </p:spPr>
        <p:txBody>
          <a:bodyPr lIns="0" tIns="0" rIns="0" bIns="0"/>
          <a:lstStyle>
            <a:lvl1pPr>
              <a:spcBef>
                <a:spcPts val="100"/>
              </a:spcBef>
              <a:spcAft>
                <a:spcPts val="100"/>
              </a:spcAft>
              <a:defRPr sz="2000">
                <a:solidFill>
                  <a:schemeClr val="bg2"/>
                </a:solidFill>
                <a:latin typeface="Museo Sans For Dell" pitchFamily="2" charset="0"/>
              </a:defRPr>
            </a:lvl1pPr>
            <a:lvl2pPr>
              <a:spcBef>
                <a:spcPts val="100"/>
              </a:spcBef>
              <a:spcAft>
                <a:spcPts val="100"/>
              </a:spcAft>
              <a:buFont typeface="Museo Sans For Dell" pitchFamily="2" charset="0"/>
              <a:buChar char="–"/>
              <a:defRPr sz="1800">
                <a:solidFill>
                  <a:schemeClr val="bg2"/>
                </a:solidFill>
                <a:latin typeface="Museo Sans For Dell" pitchFamily="2" charset="0"/>
              </a:defRPr>
            </a:lvl2pPr>
            <a:lvl3pPr>
              <a:spcBef>
                <a:spcPts val="100"/>
              </a:spcBef>
              <a:spcAft>
                <a:spcPts val="100"/>
              </a:spcAft>
              <a:defRPr sz="1600">
                <a:solidFill>
                  <a:schemeClr val="bg2"/>
                </a:solidFill>
                <a:latin typeface="Museo Sans For Dell" pitchFamily="2" charset="0"/>
              </a:defRPr>
            </a:lvl3pPr>
            <a:lvl4pPr>
              <a:spcBef>
                <a:spcPts val="100"/>
              </a:spcBef>
              <a:spcAft>
                <a:spcPts val="100"/>
              </a:spcAft>
              <a:defRPr sz="1400" baseline="0">
                <a:solidFill>
                  <a:schemeClr val="bg2"/>
                </a:solidFill>
                <a:latin typeface="Museo Sans For Dell" pitchFamily="2" charset="0"/>
              </a:defRPr>
            </a:lvl4pPr>
            <a:lvl5pPr>
              <a:spcBef>
                <a:spcPts val="100"/>
              </a:spcBef>
              <a:spcAft>
                <a:spcPts val="100"/>
              </a:spcAft>
              <a:buClr>
                <a:schemeClr val="accent1"/>
              </a:buClr>
              <a:defRPr sz="120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20" name="Straight Connector 19"/>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14" name="Picture 13" descr="dell_gray_logo.png"/>
          <p:cNvPicPr>
            <a:picLocks noChangeAspect="1"/>
          </p:cNvPicPr>
          <p:nvPr/>
        </p:nvPicPr>
        <p:blipFill>
          <a:blip r:embed="rId2" cstate="screen"/>
          <a:stretch>
            <a:fillRect/>
          </a:stretch>
        </p:blipFill>
        <p:spPr>
          <a:xfrm>
            <a:off x="8193037" y="6226696"/>
            <a:ext cx="573025" cy="573025"/>
          </a:xfrm>
          <a:prstGeom prst="rect">
            <a:avLst/>
          </a:prstGeom>
        </p:spPr>
      </p:pic>
      <p:sp>
        <p:nvSpPr>
          <p:cNvPr id="15" name="Footer Placeholder 4"/>
          <p:cNvSpPr>
            <a:spLocks noGrp="1"/>
          </p:cNvSpPr>
          <p:nvPr>
            <p:ph type="ftr" sz="quarter" idx="3"/>
          </p:nvPr>
        </p:nvSpPr>
        <p:spPr>
          <a:xfrm>
            <a:off x="742950" y="6429375"/>
            <a:ext cx="1885950" cy="152400"/>
          </a:xfrm>
          <a:prstGeom prst="rect">
            <a:avLst/>
          </a:prstGeom>
        </p:spPr>
        <p:txBody>
          <a:bodyPr vert="horz" lIns="0" tIns="0" rIns="91339"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16" name="Slide Number Placeholder 5"/>
          <p:cNvSpPr>
            <a:spLocks noGrp="1"/>
          </p:cNvSpPr>
          <p:nvPr>
            <p:ph type="sldNum" sz="quarter" idx="4"/>
          </p:nvPr>
        </p:nvSpPr>
        <p:spPr>
          <a:xfrm>
            <a:off x="435542" y="6431530"/>
            <a:ext cx="260349" cy="152399"/>
          </a:xfrm>
          <a:prstGeom prst="rect">
            <a:avLst/>
          </a:prstGeom>
        </p:spPr>
        <p:txBody>
          <a:bodyPr vert="horz" lIns="0" tIns="0" rIns="91339"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18" name="Date Placeholder 8"/>
          <p:cNvSpPr>
            <a:spLocks noGrp="1"/>
          </p:cNvSpPr>
          <p:nvPr>
            <p:ph type="dt" sz="half" idx="2"/>
          </p:nvPr>
        </p:nvSpPr>
        <p:spPr>
          <a:xfrm>
            <a:off x="1828813" y="6428232"/>
            <a:ext cx="914401" cy="152399"/>
          </a:xfrm>
          <a:prstGeom prst="rect">
            <a:avLst/>
          </a:prstGeom>
        </p:spPr>
        <p:txBody>
          <a:bodyPr vert="horz" lIns="91339" tIns="45669" rIns="91339" bIns="45669"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DA5ED237-BA49-494A-B3B3-DDC72CDA5986}" type="datetime1">
              <a:rPr>
                <a:solidFill>
                  <a:srgbClr val="000000">
                    <a:lumMod val="60000"/>
                    <a:lumOff val="40000"/>
                  </a:srgbClr>
                </a:solidFill>
              </a:rPr>
              <a:pPr/>
              <a:t>5/23/2012</a:t>
            </a:fld>
            <a:endParaRPr dirty="0">
              <a:solidFill>
                <a:srgbClr val="000000">
                  <a:lumMod val="60000"/>
                  <a:lumOff val="40000"/>
                </a:srgbClr>
              </a:solidFill>
            </a:endParaRPr>
          </a:p>
        </p:txBody>
      </p:sp>
    </p:spTree>
    <p:extLst>
      <p:ext uri="{BB962C8B-B14F-4D97-AF65-F5344CB8AC3E}">
        <p14:creationId xmlns:p14="http://schemas.microsoft.com/office/powerpoint/2010/main" val="341549724"/>
      </p:ext>
    </p:extLst>
  </p:cSld>
  <p:clrMapOvr>
    <a:masterClrMapping/>
  </p:clrMapOvr>
  <p:transition spd="med">
    <p:wipe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wo_Column">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4653246" y="1241425"/>
            <a:ext cx="4023360" cy="4890435"/>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038" indent="-231517">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1"/>
          </p:nvPr>
        </p:nvSpPr>
        <p:spPr>
          <a:xfrm>
            <a:off x="439738" y="1241425"/>
            <a:ext cx="4023360" cy="4890434"/>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038" indent="-231517">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cxnSp>
        <p:nvCxnSpPr>
          <p:cNvPr id="14" name="Straight Connector 13"/>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25" name="Picture 24" descr="dell_gray_logo.png"/>
          <p:cNvPicPr>
            <a:picLocks noChangeAspect="1"/>
          </p:cNvPicPr>
          <p:nvPr/>
        </p:nvPicPr>
        <p:blipFill>
          <a:blip r:embed="rId2" cstate="screen"/>
          <a:stretch>
            <a:fillRect/>
          </a:stretch>
        </p:blipFill>
        <p:spPr>
          <a:xfrm>
            <a:off x="8193037" y="6226696"/>
            <a:ext cx="573025" cy="573025"/>
          </a:xfrm>
          <a:prstGeom prst="rect">
            <a:avLst/>
          </a:prstGeom>
        </p:spPr>
      </p:pic>
      <p:sp>
        <p:nvSpPr>
          <p:cNvPr id="13" name="Slide Number Placeholder 5"/>
          <p:cNvSpPr>
            <a:spLocks noGrp="1"/>
          </p:cNvSpPr>
          <p:nvPr>
            <p:ph type="sldNum" sz="quarter" idx="4"/>
          </p:nvPr>
        </p:nvSpPr>
        <p:spPr>
          <a:xfrm>
            <a:off x="435542" y="6431530"/>
            <a:ext cx="260349" cy="152399"/>
          </a:xfrm>
          <a:prstGeom prst="rect">
            <a:avLst/>
          </a:prstGeom>
        </p:spPr>
        <p:txBody>
          <a:bodyPr vert="horz" lIns="0" tIns="0" rIns="91339"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9" name="Footer Placeholder 4"/>
          <p:cNvSpPr>
            <a:spLocks noGrp="1"/>
          </p:cNvSpPr>
          <p:nvPr>
            <p:ph type="ftr" sz="quarter" idx="3"/>
          </p:nvPr>
        </p:nvSpPr>
        <p:spPr>
          <a:xfrm>
            <a:off x="742950" y="6429375"/>
            <a:ext cx="1885950" cy="152400"/>
          </a:xfrm>
          <a:prstGeom prst="rect">
            <a:avLst/>
          </a:prstGeom>
        </p:spPr>
        <p:txBody>
          <a:bodyPr vert="horz" lIns="0" tIns="0" rIns="91339"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15" name="Title 1"/>
          <p:cNvSpPr>
            <a:spLocks noGrp="1"/>
          </p:cNvSpPr>
          <p:nvPr>
            <p:ph type="title" hasCustomPrompt="1"/>
          </p:nvPr>
        </p:nvSpPr>
        <p:spPr>
          <a:xfrm>
            <a:off x="425904"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6" name="Date Placeholder 8"/>
          <p:cNvSpPr>
            <a:spLocks noGrp="1"/>
          </p:cNvSpPr>
          <p:nvPr>
            <p:ph type="dt" sz="half" idx="2"/>
          </p:nvPr>
        </p:nvSpPr>
        <p:spPr>
          <a:xfrm>
            <a:off x="1828813" y="6428232"/>
            <a:ext cx="914401" cy="152399"/>
          </a:xfrm>
          <a:prstGeom prst="rect">
            <a:avLst/>
          </a:prstGeom>
        </p:spPr>
        <p:txBody>
          <a:bodyPr vert="horz" lIns="91339" tIns="45669" rIns="91339" bIns="45669"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A1BD0CCE-4CF1-4416-AC93-D16C31AA61FF}" type="datetime1">
              <a:rPr>
                <a:solidFill>
                  <a:srgbClr val="000000">
                    <a:lumMod val="60000"/>
                    <a:lumOff val="40000"/>
                  </a:srgbClr>
                </a:solidFill>
              </a:rPr>
              <a:pPr/>
              <a:t>5/23/2012</a:t>
            </a:fld>
            <a:endParaRPr dirty="0">
              <a:solidFill>
                <a:srgbClr val="000000">
                  <a:lumMod val="60000"/>
                  <a:lumOff val="40000"/>
                </a:srgbClr>
              </a:solidFill>
            </a:endParaRPr>
          </a:p>
        </p:txBody>
      </p:sp>
    </p:spTree>
    <p:extLst>
      <p:ext uri="{BB962C8B-B14F-4D97-AF65-F5344CB8AC3E}">
        <p14:creationId xmlns:p14="http://schemas.microsoft.com/office/powerpoint/2010/main" val="43528296"/>
      </p:ext>
    </p:extLst>
  </p:cSld>
  <p:clrMapOvr>
    <a:masterClrMapping/>
  </p:clrMapOvr>
  <p:transition spd="med">
    <p:wipe dir="r"/>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4653246" y="1237786"/>
            <a:ext cx="4023360" cy="2888166"/>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038" indent="-231517">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1"/>
          </p:nvPr>
        </p:nvSpPr>
        <p:spPr>
          <a:xfrm>
            <a:off x="439738" y="1237786"/>
            <a:ext cx="4023360" cy="2888166"/>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038" indent="-231517">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cxnSp>
        <p:nvCxnSpPr>
          <p:cNvPr id="14" name="Straight Connector 13"/>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25" name="Picture 24" descr="dell_gray_logo.png"/>
          <p:cNvPicPr>
            <a:picLocks noChangeAspect="1"/>
          </p:cNvPicPr>
          <p:nvPr/>
        </p:nvPicPr>
        <p:blipFill>
          <a:blip r:embed="rId2" cstate="screen"/>
          <a:stretch>
            <a:fillRect/>
          </a:stretch>
        </p:blipFill>
        <p:spPr>
          <a:xfrm>
            <a:off x="8193037" y="6226696"/>
            <a:ext cx="573025" cy="573025"/>
          </a:xfrm>
          <a:prstGeom prst="rect">
            <a:avLst/>
          </a:prstGeom>
        </p:spPr>
      </p:pic>
      <p:sp>
        <p:nvSpPr>
          <p:cNvPr id="13" name="Slide Number Placeholder 5"/>
          <p:cNvSpPr>
            <a:spLocks noGrp="1"/>
          </p:cNvSpPr>
          <p:nvPr>
            <p:ph type="sldNum" sz="quarter" idx="4"/>
          </p:nvPr>
        </p:nvSpPr>
        <p:spPr>
          <a:xfrm>
            <a:off x="435542" y="6431530"/>
            <a:ext cx="260349" cy="152399"/>
          </a:xfrm>
          <a:prstGeom prst="rect">
            <a:avLst/>
          </a:prstGeom>
        </p:spPr>
        <p:txBody>
          <a:bodyPr vert="horz" lIns="0" tIns="0" rIns="91339"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9" name="Footer Placeholder 4"/>
          <p:cNvSpPr>
            <a:spLocks noGrp="1"/>
          </p:cNvSpPr>
          <p:nvPr>
            <p:ph type="ftr" sz="quarter" idx="3"/>
          </p:nvPr>
        </p:nvSpPr>
        <p:spPr>
          <a:xfrm>
            <a:off x="742950" y="6429375"/>
            <a:ext cx="1885950" cy="152400"/>
          </a:xfrm>
          <a:prstGeom prst="rect">
            <a:avLst/>
          </a:prstGeom>
        </p:spPr>
        <p:txBody>
          <a:bodyPr vert="horz" lIns="0" tIns="0" rIns="91339"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4" name="Content Placeholder 3"/>
          <p:cNvSpPr>
            <a:spLocks noGrp="1"/>
          </p:cNvSpPr>
          <p:nvPr>
            <p:ph sz="quarter" idx="12"/>
          </p:nvPr>
        </p:nvSpPr>
        <p:spPr>
          <a:xfrm>
            <a:off x="434975" y="4270916"/>
            <a:ext cx="8262938" cy="18949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
          <p:cNvSpPr>
            <a:spLocks noGrp="1"/>
          </p:cNvSpPr>
          <p:nvPr>
            <p:ph type="title" hasCustomPrompt="1"/>
          </p:nvPr>
        </p:nvSpPr>
        <p:spPr>
          <a:xfrm>
            <a:off x="425904"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6" name="Date Placeholder 8"/>
          <p:cNvSpPr>
            <a:spLocks noGrp="1"/>
          </p:cNvSpPr>
          <p:nvPr>
            <p:ph type="dt" sz="half" idx="2"/>
          </p:nvPr>
        </p:nvSpPr>
        <p:spPr>
          <a:xfrm>
            <a:off x="1828813" y="6428232"/>
            <a:ext cx="914401" cy="152399"/>
          </a:xfrm>
          <a:prstGeom prst="rect">
            <a:avLst/>
          </a:prstGeom>
        </p:spPr>
        <p:txBody>
          <a:bodyPr vert="horz" lIns="91339" tIns="45669" rIns="91339" bIns="45669"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718DB286-FF79-4BB2-AAE8-04B104D0A731}" type="datetime1">
              <a:rPr>
                <a:solidFill>
                  <a:srgbClr val="000000">
                    <a:lumMod val="60000"/>
                    <a:lumOff val="40000"/>
                  </a:srgbClr>
                </a:solidFill>
              </a:rPr>
              <a:pPr/>
              <a:t>5/23/2012</a:t>
            </a:fld>
            <a:endParaRPr dirty="0">
              <a:solidFill>
                <a:srgbClr val="000000">
                  <a:lumMod val="60000"/>
                  <a:lumOff val="40000"/>
                </a:srgbClr>
              </a:solidFill>
            </a:endParaRPr>
          </a:p>
        </p:txBody>
      </p:sp>
    </p:spTree>
    <p:extLst>
      <p:ext uri="{BB962C8B-B14F-4D97-AF65-F5344CB8AC3E}">
        <p14:creationId xmlns:p14="http://schemas.microsoft.com/office/powerpoint/2010/main" val="577279823"/>
      </p:ext>
    </p:extLst>
  </p:cSld>
  <p:clrMapOvr>
    <a:masterClrMapping/>
  </p:clrMapOvr>
  <p:transition spd="med">
    <p:wipe dir="r"/>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cxnSp>
        <p:nvCxnSpPr>
          <p:cNvPr id="18" name="Straight Connector 1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16" name="Picture 15" descr="dell_gray_logo.png"/>
          <p:cNvPicPr>
            <a:picLocks noChangeAspect="1"/>
          </p:cNvPicPr>
          <p:nvPr/>
        </p:nvPicPr>
        <p:blipFill>
          <a:blip r:embed="rId2" cstate="screen"/>
          <a:stretch>
            <a:fillRect/>
          </a:stretch>
        </p:blipFill>
        <p:spPr>
          <a:xfrm>
            <a:off x="8193037" y="6226696"/>
            <a:ext cx="573025" cy="573025"/>
          </a:xfrm>
          <a:prstGeom prst="rect">
            <a:avLst/>
          </a:prstGeom>
        </p:spPr>
      </p:pic>
      <p:sp>
        <p:nvSpPr>
          <p:cNvPr id="9" name="Slide Number Placeholder 5"/>
          <p:cNvSpPr>
            <a:spLocks noGrp="1"/>
          </p:cNvSpPr>
          <p:nvPr>
            <p:ph type="sldNum" sz="quarter" idx="4"/>
          </p:nvPr>
        </p:nvSpPr>
        <p:spPr>
          <a:xfrm>
            <a:off x="439738" y="6431530"/>
            <a:ext cx="260349" cy="152399"/>
          </a:xfrm>
          <a:prstGeom prst="rect">
            <a:avLst/>
          </a:prstGeom>
        </p:spPr>
        <p:txBody>
          <a:bodyPr vert="horz" lIns="0" tIns="0" rIns="91339"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7" name="Footer Placeholder 4"/>
          <p:cNvSpPr>
            <a:spLocks noGrp="1"/>
          </p:cNvSpPr>
          <p:nvPr>
            <p:ph type="ftr" sz="quarter" idx="3"/>
          </p:nvPr>
        </p:nvSpPr>
        <p:spPr>
          <a:xfrm>
            <a:off x="742950" y="6429375"/>
            <a:ext cx="1885950" cy="152400"/>
          </a:xfrm>
          <a:prstGeom prst="rect">
            <a:avLst/>
          </a:prstGeom>
        </p:spPr>
        <p:txBody>
          <a:bodyPr vert="horz" lIns="0" tIns="0" rIns="91339"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10" name="Title 1"/>
          <p:cNvSpPr>
            <a:spLocks noGrp="1"/>
          </p:cNvSpPr>
          <p:nvPr>
            <p:ph type="title" hasCustomPrompt="1"/>
          </p:nvPr>
        </p:nvSpPr>
        <p:spPr>
          <a:xfrm>
            <a:off x="425904"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1" name="Date Placeholder 8"/>
          <p:cNvSpPr>
            <a:spLocks noGrp="1"/>
          </p:cNvSpPr>
          <p:nvPr>
            <p:ph type="dt" sz="half" idx="2"/>
          </p:nvPr>
        </p:nvSpPr>
        <p:spPr>
          <a:xfrm>
            <a:off x="1828813" y="6428232"/>
            <a:ext cx="914401" cy="152399"/>
          </a:xfrm>
          <a:prstGeom prst="rect">
            <a:avLst/>
          </a:prstGeom>
        </p:spPr>
        <p:txBody>
          <a:bodyPr vert="horz" lIns="91339" tIns="45669" rIns="91339" bIns="45669"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BEC21B2A-3096-494E-9123-2989D3AEA588}" type="datetime1">
              <a:rPr>
                <a:solidFill>
                  <a:srgbClr val="000000">
                    <a:lumMod val="60000"/>
                    <a:lumOff val="40000"/>
                  </a:srgbClr>
                </a:solidFill>
              </a:rPr>
              <a:pPr/>
              <a:t>5/23/2012</a:t>
            </a:fld>
            <a:endParaRPr dirty="0">
              <a:solidFill>
                <a:srgbClr val="000000">
                  <a:lumMod val="60000"/>
                  <a:lumOff val="40000"/>
                </a:srgbClr>
              </a:solidFill>
            </a:endParaRPr>
          </a:p>
        </p:txBody>
      </p:sp>
    </p:spTree>
    <p:extLst>
      <p:ext uri="{BB962C8B-B14F-4D97-AF65-F5344CB8AC3E}">
        <p14:creationId xmlns:p14="http://schemas.microsoft.com/office/powerpoint/2010/main" val="2444383142"/>
      </p:ext>
    </p:extLst>
  </p:cSld>
  <p:clrMapOvr>
    <a:masterClrMapping/>
  </p:clrMapOvr>
  <p:transition spd="med">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cxnSp>
        <p:nvCxnSpPr>
          <p:cNvPr id="18" name="Straight Connector 1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16" name="Picture 15" descr="dell_gray_logo.png"/>
          <p:cNvPicPr>
            <a:picLocks noChangeAspect="1"/>
          </p:cNvPicPr>
          <p:nvPr/>
        </p:nvPicPr>
        <p:blipFill>
          <a:blip r:embed="rId2" cstate="screen"/>
          <a:stretch>
            <a:fillRect/>
          </a:stretch>
        </p:blipFill>
        <p:spPr>
          <a:xfrm>
            <a:off x="8193037" y="6226696"/>
            <a:ext cx="573025" cy="573025"/>
          </a:xfrm>
          <a:prstGeom prst="rect">
            <a:avLst/>
          </a:prstGeom>
        </p:spPr>
      </p:pic>
      <p:sp>
        <p:nvSpPr>
          <p:cNvPr id="8" name="Slide Number Placeholder 5"/>
          <p:cNvSpPr>
            <a:spLocks noGrp="1"/>
          </p:cNvSpPr>
          <p:nvPr>
            <p:ph type="sldNum" sz="quarter" idx="4"/>
          </p:nvPr>
        </p:nvSpPr>
        <p:spPr>
          <a:xfrm>
            <a:off x="435542" y="6431530"/>
            <a:ext cx="260349" cy="152399"/>
          </a:xfrm>
          <a:prstGeom prst="rect">
            <a:avLst/>
          </a:prstGeom>
        </p:spPr>
        <p:txBody>
          <a:bodyPr vert="horz" lIns="0" tIns="0" rIns="91339"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339"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13" y="6428232"/>
            <a:ext cx="914401" cy="152399"/>
          </a:xfrm>
          <a:prstGeom prst="rect">
            <a:avLst/>
          </a:prstGeom>
        </p:spPr>
        <p:txBody>
          <a:bodyPr vert="horz" lIns="91339" tIns="45669" rIns="91339" bIns="45669"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630BBFFE-C5E9-46F1-9426-174141C09A9C}" type="datetime1">
              <a:rPr>
                <a:solidFill>
                  <a:srgbClr val="000000">
                    <a:lumMod val="60000"/>
                    <a:lumOff val="40000"/>
                  </a:srgbClr>
                </a:solidFill>
              </a:rPr>
              <a:pPr/>
              <a:t>5/23/2012</a:t>
            </a:fld>
            <a:endParaRPr dirty="0">
              <a:solidFill>
                <a:srgbClr val="000000">
                  <a:lumMod val="60000"/>
                  <a:lumOff val="40000"/>
                </a:srgbClr>
              </a:solidFill>
            </a:endParaRPr>
          </a:p>
        </p:txBody>
      </p:sp>
    </p:spTree>
    <p:extLst>
      <p:ext uri="{BB962C8B-B14F-4D97-AF65-F5344CB8AC3E}">
        <p14:creationId xmlns:p14="http://schemas.microsoft.com/office/powerpoint/2010/main" val="2886222835"/>
      </p:ext>
    </p:extLst>
  </p:cSld>
  <p:clrMapOvr>
    <a:masterClrMapping/>
  </p:clrMapOvr>
  <p:transition spd="med">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1"/>
          </a:solidFill>
          <a:ln>
            <a:noFill/>
          </a:ln>
        </p:spPr>
        <p:style>
          <a:lnRef idx="2">
            <a:schemeClr val="accent1"/>
          </a:lnRef>
          <a:fillRef idx="1">
            <a:schemeClr val="lt1"/>
          </a:fillRef>
          <a:effectRef idx="0">
            <a:schemeClr val="accent1"/>
          </a:effectRef>
          <a:fontRef idx="none"/>
        </p:style>
        <p:txBody>
          <a:bodyPr lIns="228347" tIns="228347" rIns="228347" bIns="228347"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screen"/>
          <a:stretch>
            <a:fillRect/>
          </a:stretch>
        </p:blipFill>
        <p:spPr>
          <a:xfrm>
            <a:off x="8193037" y="6226696"/>
            <a:ext cx="573025" cy="573025"/>
          </a:xfrm>
          <a:prstGeom prst="rect">
            <a:avLst/>
          </a:prstGeom>
        </p:spPr>
      </p:pic>
      <p:sp>
        <p:nvSpPr>
          <p:cNvPr id="9" name="Slide Number Placeholder 5"/>
          <p:cNvSpPr>
            <a:spLocks noGrp="1"/>
          </p:cNvSpPr>
          <p:nvPr>
            <p:ph type="sldNum" sz="quarter" idx="4"/>
          </p:nvPr>
        </p:nvSpPr>
        <p:spPr>
          <a:xfrm>
            <a:off x="435542" y="6431530"/>
            <a:ext cx="260349" cy="152399"/>
          </a:xfrm>
          <a:prstGeom prst="rect">
            <a:avLst/>
          </a:prstGeom>
        </p:spPr>
        <p:txBody>
          <a:bodyPr vert="horz" lIns="0" tIns="0" rIns="91339"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339"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7" name="Date Placeholder 8"/>
          <p:cNvSpPr>
            <a:spLocks noGrp="1"/>
          </p:cNvSpPr>
          <p:nvPr>
            <p:ph type="dt" sz="half" idx="2"/>
          </p:nvPr>
        </p:nvSpPr>
        <p:spPr>
          <a:xfrm>
            <a:off x="1828813" y="6428232"/>
            <a:ext cx="914401" cy="152399"/>
          </a:xfrm>
          <a:prstGeom prst="rect">
            <a:avLst/>
          </a:prstGeom>
        </p:spPr>
        <p:txBody>
          <a:bodyPr vert="horz" lIns="91339" tIns="45669" rIns="91339" bIns="45669"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5EC22BE8-83F9-4C18-8DAB-5390261EDED8}" type="datetime1">
              <a:rPr>
                <a:solidFill>
                  <a:srgbClr val="000000">
                    <a:lumMod val="60000"/>
                    <a:lumOff val="40000"/>
                  </a:srgbClr>
                </a:solidFill>
              </a:rPr>
              <a:pPr/>
              <a:t>5/23/2012</a:t>
            </a:fld>
            <a:endParaRPr dirty="0">
              <a:solidFill>
                <a:srgbClr val="000000">
                  <a:lumMod val="60000"/>
                  <a:lumOff val="40000"/>
                </a:srgbClr>
              </a:solidFill>
            </a:endParaRPr>
          </a:p>
        </p:txBody>
      </p:sp>
    </p:spTree>
    <p:extLst>
      <p:ext uri="{BB962C8B-B14F-4D97-AF65-F5344CB8AC3E}">
        <p14:creationId xmlns:p14="http://schemas.microsoft.com/office/powerpoint/2010/main" val="123356963"/>
      </p:ext>
    </p:extLst>
  </p:cSld>
  <p:clrMapOvr>
    <a:masterClrMapping/>
  </p:clrMapOvr>
  <p:transition spd="med">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Section_Berry">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4"/>
          </a:solidFill>
          <a:ln>
            <a:noFill/>
          </a:ln>
        </p:spPr>
        <p:style>
          <a:lnRef idx="2">
            <a:schemeClr val="accent1"/>
          </a:lnRef>
          <a:fillRef idx="1">
            <a:schemeClr val="lt1"/>
          </a:fillRef>
          <a:effectRef idx="0">
            <a:schemeClr val="accent1"/>
          </a:effectRef>
          <a:fontRef idx="none"/>
        </p:style>
        <p:txBody>
          <a:bodyPr lIns="228347" tIns="228347" rIns="228347" bIns="228347"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screen"/>
          <a:stretch>
            <a:fillRect/>
          </a:stretch>
        </p:blipFill>
        <p:spPr>
          <a:xfrm>
            <a:off x="8193037" y="6226696"/>
            <a:ext cx="573025" cy="573025"/>
          </a:xfrm>
          <a:prstGeom prst="rect">
            <a:avLst/>
          </a:prstGeom>
        </p:spPr>
      </p:pic>
      <p:sp>
        <p:nvSpPr>
          <p:cNvPr id="8" name="Slide Number Placeholder 5"/>
          <p:cNvSpPr>
            <a:spLocks noGrp="1"/>
          </p:cNvSpPr>
          <p:nvPr>
            <p:ph type="sldNum" sz="quarter" idx="4"/>
          </p:nvPr>
        </p:nvSpPr>
        <p:spPr>
          <a:xfrm>
            <a:off x="435542" y="6431530"/>
            <a:ext cx="260349" cy="152399"/>
          </a:xfrm>
          <a:prstGeom prst="rect">
            <a:avLst/>
          </a:prstGeom>
        </p:spPr>
        <p:txBody>
          <a:bodyPr vert="horz" lIns="0" tIns="0" rIns="91339"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339"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13" y="6428232"/>
            <a:ext cx="914401" cy="152399"/>
          </a:xfrm>
          <a:prstGeom prst="rect">
            <a:avLst/>
          </a:prstGeom>
        </p:spPr>
        <p:txBody>
          <a:bodyPr vert="horz" lIns="91339" tIns="45669" rIns="91339" bIns="45669"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D72DF531-3468-4E88-943B-AD2ADAEBFE57}" type="datetime1">
              <a:rPr>
                <a:solidFill>
                  <a:srgbClr val="000000">
                    <a:lumMod val="60000"/>
                    <a:lumOff val="40000"/>
                  </a:srgbClr>
                </a:solidFill>
              </a:rPr>
              <a:pPr/>
              <a:t>5/23/2012</a:t>
            </a:fld>
            <a:endParaRPr dirty="0">
              <a:solidFill>
                <a:srgbClr val="000000">
                  <a:lumMod val="60000"/>
                  <a:lumOff val="40000"/>
                </a:srgbClr>
              </a:solidFill>
            </a:endParaRPr>
          </a:p>
        </p:txBody>
      </p:sp>
    </p:spTree>
    <p:extLst>
      <p:ext uri="{BB962C8B-B14F-4D97-AF65-F5344CB8AC3E}">
        <p14:creationId xmlns:p14="http://schemas.microsoft.com/office/powerpoint/2010/main" val="1239804219"/>
      </p:ext>
    </p:extLst>
  </p:cSld>
  <p:clrMapOvr>
    <a:masterClrMapping/>
  </p:clrMapOvr>
  <p:transition spd="med">
    <p:wipe dir="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Section_Yellow">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347" tIns="228347" rIns="228347" bIns="228347"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screen"/>
          <a:stretch>
            <a:fillRect/>
          </a:stretch>
        </p:blipFill>
        <p:spPr>
          <a:xfrm>
            <a:off x="8193037" y="6226696"/>
            <a:ext cx="573025" cy="573025"/>
          </a:xfrm>
          <a:prstGeom prst="rect">
            <a:avLst/>
          </a:prstGeom>
        </p:spPr>
      </p:pic>
      <p:sp>
        <p:nvSpPr>
          <p:cNvPr id="8" name="Slide Number Placeholder 5"/>
          <p:cNvSpPr>
            <a:spLocks noGrp="1"/>
          </p:cNvSpPr>
          <p:nvPr>
            <p:ph type="sldNum" sz="quarter" idx="4"/>
          </p:nvPr>
        </p:nvSpPr>
        <p:spPr>
          <a:xfrm>
            <a:off x="435542" y="6431530"/>
            <a:ext cx="260349" cy="152399"/>
          </a:xfrm>
          <a:prstGeom prst="rect">
            <a:avLst/>
          </a:prstGeom>
        </p:spPr>
        <p:txBody>
          <a:bodyPr vert="horz" lIns="0" tIns="0" rIns="91339"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339"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13" y="6428232"/>
            <a:ext cx="914401" cy="152399"/>
          </a:xfrm>
          <a:prstGeom prst="rect">
            <a:avLst/>
          </a:prstGeom>
        </p:spPr>
        <p:txBody>
          <a:bodyPr vert="horz" lIns="91339" tIns="45669" rIns="91339" bIns="45669"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2E81D4E3-FF1C-447C-90A3-895A8C5392F1}" type="datetime1">
              <a:rPr>
                <a:solidFill>
                  <a:srgbClr val="000000">
                    <a:lumMod val="60000"/>
                    <a:lumOff val="40000"/>
                  </a:srgbClr>
                </a:solidFill>
              </a:rPr>
              <a:pPr/>
              <a:t>5/23/2012</a:t>
            </a:fld>
            <a:endParaRPr dirty="0">
              <a:solidFill>
                <a:srgbClr val="000000">
                  <a:lumMod val="60000"/>
                  <a:lumOff val="40000"/>
                </a:srgbClr>
              </a:solidFill>
            </a:endParaRPr>
          </a:p>
        </p:txBody>
      </p:sp>
    </p:spTree>
    <p:extLst>
      <p:ext uri="{BB962C8B-B14F-4D97-AF65-F5344CB8AC3E}">
        <p14:creationId xmlns:p14="http://schemas.microsoft.com/office/powerpoint/2010/main" val="105535906"/>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 hasCustomPrompt="1"/>
          </p:nvPr>
        </p:nvSpPr>
        <p:spPr>
          <a:xfrm>
            <a:off x="457200" y="1280160"/>
            <a:ext cx="8229600" cy="1261884"/>
          </a:xfrm>
        </p:spPr>
        <p:txBody>
          <a:bodyPr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5" name="Straight Connector 4"/>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1643471815"/>
      </p:ext>
    </p:extLst>
  </p:cSld>
  <p:clrMapOvr>
    <a:masterClrMapping/>
  </p:clrMapOvr>
  <p:transition spd="slow">
    <p:wipe/>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Section_Green">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2"/>
          </a:solidFill>
          <a:ln>
            <a:noFill/>
          </a:ln>
        </p:spPr>
        <p:style>
          <a:lnRef idx="2">
            <a:schemeClr val="accent1"/>
          </a:lnRef>
          <a:fillRef idx="1">
            <a:schemeClr val="lt1"/>
          </a:fillRef>
          <a:effectRef idx="0">
            <a:schemeClr val="accent1"/>
          </a:effectRef>
          <a:fontRef idx="none"/>
        </p:style>
        <p:txBody>
          <a:bodyPr lIns="228347" tIns="228347" rIns="228347" bIns="228347"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screen"/>
          <a:stretch>
            <a:fillRect/>
          </a:stretch>
        </p:blipFill>
        <p:spPr>
          <a:xfrm>
            <a:off x="8193037" y="6226696"/>
            <a:ext cx="573025" cy="573025"/>
          </a:xfrm>
          <a:prstGeom prst="rect">
            <a:avLst/>
          </a:prstGeom>
        </p:spPr>
      </p:pic>
      <p:sp>
        <p:nvSpPr>
          <p:cNvPr id="8" name="Slide Number Placeholder 5"/>
          <p:cNvSpPr>
            <a:spLocks noGrp="1"/>
          </p:cNvSpPr>
          <p:nvPr>
            <p:ph type="sldNum" sz="quarter" idx="4"/>
          </p:nvPr>
        </p:nvSpPr>
        <p:spPr>
          <a:xfrm>
            <a:off x="435542" y="6431530"/>
            <a:ext cx="260349" cy="152399"/>
          </a:xfrm>
          <a:prstGeom prst="rect">
            <a:avLst/>
          </a:prstGeom>
        </p:spPr>
        <p:txBody>
          <a:bodyPr vert="horz" lIns="0" tIns="0" rIns="91339"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339"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13" y="6428232"/>
            <a:ext cx="914401" cy="152399"/>
          </a:xfrm>
          <a:prstGeom prst="rect">
            <a:avLst/>
          </a:prstGeom>
        </p:spPr>
        <p:txBody>
          <a:bodyPr vert="horz" lIns="91339" tIns="45669" rIns="91339" bIns="45669"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BF957C7E-C7E7-40ED-8DBB-CAEED742A383}" type="datetime1">
              <a:rPr>
                <a:solidFill>
                  <a:srgbClr val="000000">
                    <a:lumMod val="60000"/>
                    <a:lumOff val="40000"/>
                  </a:srgbClr>
                </a:solidFill>
              </a:rPr>
              <a:pPr/>
              <a:t>5/23/2012</a:t>
            </a:fld>
            <a:endParaRPr dirty="0">
              <a:solidFill>
                <a:srgbClr val="000000">
                  <a:lumMod val="60000"/>
                  <a:lumOff val="40000"/>
                </a:srgbClr>
              </a:solidFill>
            </a:endParaRPr>
          </a:p>
        </p:txBody>
      </p:sp>
    </p:spTree>
    <p:extLst>
      <p:ext uri="{BB962C8B-B14F-4D97-AF65-F5344CB8AC3E}">
        <p14:creationId xmlns:p14="http://schemas.microsoft.com/office/powerpoint/2010/main" val="3158589013"/>
      </p:ext>
    </p:extLst>
  </p:cSld>
  <p:clrMapOvr>
    <a:masterClrMapping/>
  </p:clrMapOvr>
  <p:transition spd="med">
    <p:wipe dir="r"/>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Section_Purple">
    <p:spTree>
      <p:nvGrpSpPr>
        <p:cNvPr id="1" name=""/>
        <p:cNvGrpSpPr/>
        <p:nvPr/>
      </p:nvGrpSpPr>
      <p:grpSpPr>
        <a:xfrm>
          <a:off x="0" y="0"/>
          <a:ext cx="0" cy="0"/>
          <a:chOff x="0" y="0"/>
          <a:chExt cx="0" cy="0"/>
        </a:xfrm>
      </p:grpSpPr>
      <p:sp>
        <p:nvSpPr>
          <p:cNvPr id="15" name="Title 1"/>
          <p:cNvSpPr>
            <a:spLocks noGrp="1"/>
          </p:cNvSpPr>
          <p:nvPr>
            <p:ph type="ctrTitle"/>
          </p:nvPr>
        </p:nvSpPr>
        <p:spPr>
          <a:xfrm>
            <a:off x="457200" y="457200"/>
            <a:ext cx="3657600" cy="3657600"/>
          </a:xfrm>
          <a:prstGeom prst="roundRect">
            <a:avLst>
              <a:gd name="adj" fmla="val 2752"/>
            </a:avLst>
          </a:prstGeom>
          <a:solidFill>
            <a:schemeClr val="accent6"/>
          </a:solidFill>
          <a:ln>
            <a:noFill/>
          </a:ln>
        </p:spPr>
        <p:style>
          <a:lnRef idx="2">
            <a:schemeClr val="accent1"/>
          </a:lnRef>
          <a:fillRef idx="1">
            <a:schemeClr val="lt1"/>
          </a:fillRef>
          <a:effectRef idx="0">
            <a:schemeClr val="accent1"/>
          </a:effectRef>
          <a:fontRef idx="none"/>
        </p:style>
        <p:txBody>
          <a:bodyPr lIns="228347" tIns="228347" rIns="228347" bIns="228347" anchor="t">
            <a:normAutofit/>
          </a:bodyPr>
          <a:lstStyle>
            <a:lvl1pPr>
              <a:defRPr sz="3200" b="0">
                <a:solidFill>
                  <a:schemeClr val="tx2"/>
                </a:solidFill>
                <a:latin typeface="Museo For Dell" pitchFamily="2" charset="0"/>
              </a:defRPr>
            </a:lvl1pPr>
          </a:lstStyle>
          <a:p>
            <a:r>
              <a:rPr lang="en-US" smtClean="0"/>
              <a:t>Click to edit Master title style</a:t>
            </a:r>
            <a:endParaRPr lang="en-US" dirty="0"/>
          </a:p>
        </p:txBody>
      </p:sp>
      <p:pic>
        <p:nvPicPr>
          <p:cNvPr id="14" name="Picture 13" descr="dell_gray_logo.png"/>
          <p:cNvPicPr>
            <a:picLocks noChangeAspect="1"/>
          </p:cNvPicPr>
          <p:nvPr/>
        </p:nvPicPr>
        <p:blipFill>
          <a:blip r:embed="rId2" cstate="screen"/>
          <a:stretch>
            <a:fillRect/>
          </a:stretch>
        </p:blipFill>
        <p:spPr>
          <a:xfrm>
            <a:off x="8193037" y="6226696"/>
            <a:ext cx="573025" cy="573025"/>
          </a:xfrm>
          <a:prstGeom prst="rect">
            <a:avLst/>
          </a:prstGeom>
        </p:spPr>
      </p:pic>
      <p:sp>
        <p:nvSpPr>
          <p:cNvPr id="6" name="Slide Number Placeholder 5"/>
          <p:cNvSpPr>
            <a:spLocks noGrp="1"/>
          </p:cNvSpPr>
          <p:nvPr>
            <p:ph type="sldNum" sz="quarter" idx="4"/>
          </p:nvPr>
        </p:nvSpPr>
        <p:spPr>
          <a:xfrm>
            <a:off x="435542" y="6431530"/>
            <a:ext cx="260349" cy="152399"/>
          </a:xfrm>
          <a:prstGeom prst="rect">
            <a:avLst/>
          </a:prstGeom>
        </p:spPr>
        <p:txBody>
          <a:bodyPr vert="horz" lIns="0" tIns="0" rIns="91339"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7" name="Footer Placeholder 4"/>
          <p:cNvSpPr>
            <a:spLocks noGrp="1"/>
          </p:cNvSpPr>
          <p:nvPr>
            <p:ph type="ftr" sz="quarter" idx="3"/>
          </p:nvPr>
        </p:nvSpPr>
        <p:spPr>
          <a:xfrm>
            <a:off x="742950" y="6429375"/>
            <a:ext cx="1885950" cy="152400"/>
          </a:xfrm>
          <a:prstGeom prst="rect">
            <a:avLst/>
          </a:prstGeom>
        </p:spPr>
        <p:txBody>
          <a:bodyPr vert="horz" lIns="0" tIns="0" rIns="91339"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13" y="6428232"/>
            <a:ext cx="914401" cy="152399"/>
          </a:xfrm>
          <a:prstGeom prst="rect">
            <a:avLst/>
          </a:prstGeom>
        </p:spPr>
        <p:txBody>
          <a:bodyPr vert="horz" lIns="91339" tIns="45669" rIns="91339" bIns="45669"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3ABA7141-3D1C-4B71-8E8A-1A5A719C17C1}" type="datetime1">
              <a:rPr>
                <a:solidFill>
                  <a:srgbClr val="000000">
                    <a:lumMod val="60000"/>
                    <a:lumOff val="40000"/>
                  </a:srgbClr>
                </a:solidFill>
              </a:rPr>
              <a:pPr/>
              <a:t>5/23/2012</a:t>
            </a:fld>
            <a:endParaRPr dirty="0">
              <a:solidFill>
                <a:srgbClr val="000000">
                  <a:lumMod val="60000"/>
                  <a:lumOff val="40000"/>
                </a:srgbClr>
              </a:solidFill>
            </a:endParaRPr>
          </a:p>
        </p:txBody>
      </p:sp>
    </p:spTree>
    <p:extLst>
      <p:ext uri="{BB962C8B-B14F-4D97-AF65-F5344CB8AC3E}">
        <p14:creationId xmlns:p14="http://schemas.microsoft.com/office/powerpoint/2010/main" val="2476702678"/>
      </p:ext>
    </p:extLst>
  </p:cSld>
  <p:clrMapOvr>
    <a:masterClrMapping/>
  </p:clrMapOvr>
  <p:transition spd="med">
    <p:wipe dir="r"/>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18"/>
          <p:cNvSpPr>
            <a:spLocks noGrp="1" noChangeArrowheads="1"/>
          </p:cNvSpPr>
          <p:nvPr>
            <p:ph type="ftr" sz="quarter" idx="10"/>
          </p:nvPr>
        </p:nvSpPr>
        <p:spPr>
          <a:xfrm>
            <a:off x="71438" y="6537325"/>
            <a:ext cx="3949700" cy="292100"/>
          </a:xfrm>
          <a:prstGeom prst="rect">
            <a:avLst/>
          </a:prstGeom>
        </p:spPr>
        <p:txBody>
          <a:bodyPr/>
          <a:lstStyle>
            <a:lvl1pPr>
              <a:defRPr sz="800"/>
            </a:lvl1pPr>
          </a:lstStyle>
          <a:p>
            <a:pPr>
              <a:defRPr/>
            </a:pPr>
            <a:r>
              <a:rPr lang="en-US" dirty="0">
                <a:solidFill>
                  <a:srgbClr val="444444"/>
                </a:solidFill>
              </a:rPr>
              <a:t>DELL CONFIDENTIAL </a:t>
            </a:r>
          </a:p>
        </p:txBody>
      </p:sp>
      <p:sp>
        <p:nvSpPr>
          <p:cNvPr id="4" name="Rectangle 19"/>
          <p:cNvSpPr>
            <a:spLocks noGrp="1" noChangeArrowheads="1"/>
          </p:cNvSpPr>
          <p:nvPr>
            <p:ph type="sldNum" sz="quarter" idx="11"/>
          </p:nvPr>
        </p:nvSpPr>
        <p:spPr>
          <a:xfrm>
            <a:off x="8620127" y="6537325"/>
            <a:ext cx="481013" cy="312738"/>
          </a:xfrm>
          <a:prstGeom prst="rect">
            <a:avLst/>
          </a:prstGeom>
        </p:spPr>
        <p:txBody>
          <a:bodyPr/>
          <a:lstStyle>
            <a:lvl1pPr>
              <a:defRPr/>
            </a:lvl1pPr>
          </a:lstStyle>
          <a:p>
            <a:fld id="{3188C68E-098E-47A0-AEF2-0A0646605141}" type="slidenum">
              <a:rPr lang="en-US">
                <a:solidFill>
                  <a:srgbClr val="444444"/>
                </a:solidFill>
              </a:rPr>
              <a:pPr/>
              <a:t>‹#›</a:t>
            </a:fld>
            <a:endParaRPr lang="en-US" dirty="0">
              <a:solidFill>
                <a:srgbClr val="444444"/>
              </a:solidFill>
            </a:endParaRPr>
          </a:p>
        </p:txBody>
      </p:sp>
    </p:spTree>
    <p:extLst>
      <p:ext uri="{BB962C8B-B14F-4D97-AF65-F5344CB8AC3E}">
        <p14:creationId xmlns:p14="http://schemas.microsoft.com/office/powerpoint/2010/main" val="2088955172"/>
      </p:ext>
    </p:extLst>
  </p:cSld>
  <p:clrMapOvr>
    <a:masterClrMapping/>
  </p:clrMapOvr>
  <p:transition spd="med">
    <p:wipe dir="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cSld name="Section_Red">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4"/>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j-lt"/>
              </a:defRPr>
            </a:lvl1pPr>
          </a:lstStyle>
          <a:p>
            <a:r>
              <a:rPr lang="en-US" dirty="0" smtClean="0"/>
              <a:t>Click to edit title</a:t>
            </a:r>
            <a:endParaRPr lang="en-US" dirty="0"/>
          </a:p>
        </p:txBody>
      </p:sp>
    </p:spTree>
    <p:extLst>
      <p:ext uri="{BB962C8B-B14F-4D97-AF65-F5344CB8AC3E}">
        <p14:creationId xmlns:p14="http://schemas.microsoft.com/office/powerpoint/2010/main" val="235528383"/>
      </p:ext>
    </p:extLst>
  </p:cSld>
  <p:clrMapOvr>
    <a:masterClrMapping/>
  </p:clrMapOvr>
  <p:transition spd="med">
    <p:wipe dir="r"/>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197649-AEAF-495C-AE7A-01E14ED538CA}" type="datetimeFigureOut">
              <a:rPr>
                <a:solidFill>
                  <a:prstClr val="black">
                    <a:tint val="75000"/>
                  </a:prstClr>
                </a:solidFill>
              </a:rPr>
              <a:pPr/>
              <a:t>10/31/2012</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948D2-D6D6-4768-ACF5-29F6B9EC30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77649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457200" y="2660253"/>
            <a:ext cx="5962650" cy="1025922"/>
          </a:xfrm>
        </p:spPr>
        <p:txBody>
          <a:bodyPr anchor="b" anchorCtr="0">
            <a:spAutoFit/>
          </a:bodyPr>
          <a:lstStyle>
            <a:lvl1pPr algn="l">
              <a:lnSpc>
                <a:spcPts val="4000"/>
              </a:lnSpc>
              <a:defRPr sz="3600" b="0" i="0" smtClean="0">
                <a:solidFill>
                  <a:schemeClr val="bg1"/>
                </a:solidFill>
                <a:latin typeface="+mj-lt"/>
                <a:ea typeface="Museo For Dell" pitchFamily="2" charset="0"/>
              </a:defRPr>
            </a:lvl1pPr>
          </a:lstStyle>
          <a:p>
            <a:r>
              <a:rPr lang="en-US" dirty="0" smtClean="0"/>
              <a:t>Click to edit master title style</a:t>
            </a:r>
          </a:p>
        </p:txBody>
      </p:sp>
      <p:sp>
        <p:nvSpPr>
          <p:cNvPr id="361477" name="Text Placeholder 12"/>
          <p:cNvSpPr>
            <a:spLocks noGrp="1"/>
          </p:cNvSpPr>
          <p:nvPr>
            <p:ph type="subTitle" idx="1"/>
          </p:nvPr>
        </p:nvSpPr>
        <p:spPr>
          <a:xfrm>
            <a:off x="457200" y="4165390"/>
            <a:ext cx="5953125" cy="276999"/>
          </a:xfrm>
        </p:spPr>
        <p:txBody>
          <a:bodyPr lIns="0" tIns="0" rIns="0" bIns="0" anchor="t" anchorCtr="0">
            <a:spAutoFit/>
          </a:bodyPr>
          <a:lstStyle>
            <a:lvl1pPr marL="0" indent="0" algn="l">
              <a:buFont typeface="Wingdings" pitchFamily="2" charset="2"/>
              <a:buNone/>
              <a:defRPr sz="2000" b="0" i="0" smtClean="0">
                <a:solidFill>
                  <a:schemeClr val="tx1"/>
                </a:solidFill>
                <a:latin typeface="+mn-lt"/>
                <a:ea typeface="Museo Sans For Dell" pitchFamily="2" charset="0"/>
              </a:defRPr>
            </a:lvl1pPr>
          </a:lstStyle>
          <a:p>
            <a:r>
              <a:rPr lang="en-US" dirty="0" smtClean="0"/>
              <a:t>Click to edit Master subtitle style</a:t>
            </a:r>
          </a:p>
        </p:txBody>
      </p:sp>
      <p:cxnSp>
        <p:nvCxnSpPr>
          <p:cNvPr id="8" name="Straight Connector 7"/>
          <p:cNvCxnSpPr/>
          <p:nvPr/>
        </p:nvCxnSpPr>
        <p:spPr>
          <a:xfrm>
            <a:off x="457200" y="178117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57200" y="507682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bwMode="gray">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4" name="Rectangle 13"/>
          <p:cNvSpPr/>
          <p:nvPr/>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9" name="Rectangle 18"/>
          <p:cNvSpPr/>
          <p:nvPr/>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pic>
        <p:nvPicPr>
          <p:cNvPr id="11" name="Picture 10" descr="dell_blue_lrg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7265289" y="2651760"/>
            <a:ext cx="1487427" cy="1487427"/>
          </a:xfrm>
          <a:prstGeom prst="rect">
            <a:avLst/>
          </a:prstGeom>
        </p:spPr>
      </p:pic>
    </p:spTree>
    <p:extLst>
      <p:ext uri="{BB962C8B-B14F-4D97-AF65-F5344CB8AC3E}">
        <p14:creationId xmlns:p14="http://schemas.microsoft.com/office/powerpoint/2010/main" val="1887343282"/>
      </p:ext>
    </p:extLst>
  </p:cSld>
  <p:clrMapOvr>
    <a:masterClrMapping/>
  </p:clrMapOvr>
  <p:transition spd="med">
    <p:wipe dir="r"/>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 hasCustomPrompt="1"/>
          </p:nvPr>
        </p:nvSpPr>
        <p:spPr>
          <a:xfrm>
            <a:off x="457200" y="1280160"/>
            <a:ext cx="8229600" cy="1261884"/>
          </a:xfrm>
        </p:spPr>
        <p:txBody>
          <a:bodyPr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5" name="Straight Connector 4"/>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999653891"/>
      </p:ext>
    </p:extLst>
  </p:cSld>
  <p:clrMapOvr>
    <a:masterClrMapping/>
  </p:clrMapOvr>
  <p:transition spd="med">
    <p:wipe dir="r"/>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Sub_and_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38150" y="800100"/>
            <a:ext cx="8248650" cy="332399"/>
          </a:xfrm>
        </p:spPr>
        <p:txBody>
          <a:bodyPr anchor="t"/>
          <a:lstStyle>
            <a:lvl1pPr marL="0" indent="0">
              <a:buNone/>
              <a:defRPr sz="2400" b="1">
                <a:solidFill>
                  <a:schemeClr val="bg1"/>
                </a:solidFill>
              </a:defRPr>
            </a:lvl1pPr>
          </a:lstStyle>
          <a:p>
            <a:pPr lvl="0"/>
            <a:r>
              <a:rPr lang="en-US" dirty="0" smtClean="0"/>
              <a:t>Subtitle</a:t>
            </a:r>
            <a:endParaRPr lang="en-US"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 hasCustomPrompt="1"/>
          </p:nvPr>
        </p:nvSpPr>
        <p:spPr>
          <a:xfrm>
            <a:off x="457200" y="1280160"/>
            <a:ext cx="8229600" cy="1261884"/>
          </a:xfrm>
        </p:spPr>
        <p:txBody>
          <a:bodyPr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n-lt"/>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n-lt"/>
              </a:defRPr>
            </a:lvl2pPr>
            <a:lvl3pPr>
              <a:spcBef>
                <a:spcPts val="300"/>
              </a:spcBef>
              <a:spcAft>
                <a:spcPts val="0"/>
              </a:spcAft>
              <a:buClr>
                <a:schemeClr val="bg1"/>
              </a:buClr>
              <a:defRPr sz="1600">
                <a:solidFill>
                  <a:schemeClr val="tx1"/>
                </a:solidFill>
                <a:latin typeface="+mn-lt"/>
              </a:defRPr>
            </a:lvl3pPr>
            <a:lvl4pPr>
              <a:spcBef>
                <a:spcPts val="300"/>
              </a:spcBef>
              <a:spcAft>
                <a:spcPts val="0"/>
              </a:spcAft>
              <a:buClr>
                <a:schemeClr val="bg1"/>
              </a:buClr>
              <a:defRPr sz="1400" baseline="0">
                <a:solidFill>
                  <a:schemeClr val="tx1"/>
                </a:solidFill>
                <a:latin typeface="+mn-lt"/>
              </a:defRPr>
            </a:lvl4pPr>
            <a:lvl5pPr>
              <a:spcBef>
                <a:spcPts val="300"/>
              </a:spcBef>
              <a:spcAft>
                <a:spcPts val="0"/>
              </a:spcAft>
              <a:buClr>
                <a:schemeClr val="bg1"/>
              </a:buClr>
              <a:defRPr sz="1200">
                <a:solidFill>
                  <a:schemeClr val="tx1"/>
                </a:solidFill>
                <a:latin typeface="+mn-lt"/>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8" name="Straight Connector 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1603624239"/>
      </p:ext>
    </p:extLst>
  </p:cSld>
  <p:clrMapOvr>
    <a:masterClrMapping/>
  </p:clrMapOvr>
  <p:transition spd="med">
    <p:wipe dir="r"/>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wo_Line_Title+Sub_and_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38150" y="1188720"/>
            <a:ext cx="8248650" cy="332399"/>
          </a:xfrm>
        </p:spPr>
        <p:txBody>
          <a:bodyPr anchor="t"/>
          <a:lstStyle>
            <a:lvl1pPr marL="0" indent="0">
              <a:buNone/>
              <a:defRPr sz="2400" b="1">
                <a:solidFill>
                  <a:schemeClr val="bg1"/>
                </a:solidFill>
              </a:defRPr>
            </a:lvl1pPr>
          </a:lstStyle>
          <a:p>
            <a:pPr lvl="0"/>
            <a:r>
              <a:rPr lang="en-US" dirty="0" smtClean="0"/>
              <a:t>Subtitle</a:t>
            </a:r>
            <a:endParaRPr lang="en-US" dirty="0"/>
          </a:p>
        </p:txBody>
      </p:sp>
      <p:sp>
        <p:nvSpPr>
          <p:cNvPr id="2" name="Title 1"/>
          <p:cNvSpPr>
            <a:spLocks noGrp="1"/>
          </p:cNvSpPr>
          <p:nvPr>
            <p:ph type="title" hasCustomPrompt="1"/>
          </p:nvPr>
        </p:nvSpPr>
        <p:spPr>
          <a:xfrm>
            <a:off x="438150" y="261562"/>
            <a:ext cx="8248650" cy="886397"/>
          </a:xfrm>
        </p:spPr>
        <p:txBody>
          <a:bodyPr/>
          <a:lstStyle>
            <a:lvl1pPr>
              <a:defRPr/>
            </a:lvl1pPr>
          </a:lstStyle>
          <a:p>
            <a:r>
              <a:rPr lang="en-US" dirty="0" smtClean="0"/>
              <a:t>Click to edit title</a:t>
            </a:r>
            <a:br>
              <a:rPr lang="en-US" dirty="0" smtClean="0"/>
            </a:br>
            <a:r>
              <a:rPr lang="en-US" dirty="0" smtClean="0"/>
              <a:t>Click to edit title</a:t>
            </a:r>
            <a:endParaRPr lang="en-US" dirty="0"/>
          </a:p>
        </p:txBody>
      </p:sp>
      <p:sp>
        <p:nvSpPr>
          <p:cNvPr id="6" name="Content Placeholder 2"/>
          <p:cNvSpPr>
            <a:spLocks noGrp="1"/>
          </p:cNvSpPr>
          <p:nvPr>
            <p:ph sz="half" idx="1" hasCustomPrompt="1"/>
          </p:nvPr>
        </p:nvSpPr>
        <p:spPr>
          <a:xfrm>
            <a:off x="457200" y="1709928"/>
            <a:ext cx="8229600" cy="1261884"/>
          </a:xfrm>
        </p:spPr>
        <p:txBody>
          <a:bodyPr wrap="square"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n-lt"/>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n-lt"/>
              </a:defRPr>
            </a:lvl2pPr>
            <a:lvl3pPr>
              <a:spcBef>
                <a:spcPts val="300"/>
              </a:spcBef>
              <a:spcAft>
                <a:spcPts val="0"/>
              </a:spcAft>
              <a:buClr>
                <a:schemeClr val="bg1"/>
              </a:buClr>
              <a:defRPr sz="1600">
                <a:solidFill>
                  <a:schemeClr val="tx1"/>
                </a:solidFill>
                <a:latin typeface="+mn-lt"/>
              </a:defRPr>
            </a:lvl3pPr>
            <a:lvl4pPr>
              <a:spcBef>
                <a:spcPts val="300"/>
              </a:spcBef>
              <a:spcAft>
                <a:spcPts val="0"/>
              </a:spcAft>
              <a:buClr>
                <a:schemeClr val="bg1"/>
              </a:buClr>
              <a:defRPr sz="1400" baseline="0">
                <a:solidFill>
                  <a:schemeClr val="tx1"/>
                </a:solidFill>
                <a:latin typeface="+mn-lt"/>
              </a:defRPr>
            </a:lvl4pPr>
            <a:lvl5pPr>
              <a:spcBef>
                <a:spcPts val="300"/>
              </a:spcBef>
              <a:spcAft>
                <a:spcPts val="0"/>
              </a:spcAft>
              <a:buClr>
                <a:schemeClr val="bg1"/>
              </a:buClr>
              <a:defRPr sz="1200">
                <a:solidFill>
                  <a:schemeClr val="tx1"/>
                </a:solidFill>
                <a:latin typeface="+mn-lt"/>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8" name="Straight Connector 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3672250726"/>
      </p:ext>
    </p:extLst>
  </p:cSld>
  <p:clrMapOvr>
    <a:masterClrMapping/>
  </p:clrMapOvr>
  <p:transition spd="med">
    <p:wipe dir="r"/>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3" hasCustomPrompt="1"/>
          </p:nvPr>
        </p:nvSpPr>
        <p:spPr>
          <a:xfrm>
            <a:off x="4726236" y="1280161"/>
            <a:ext cx="3950370" cy="824841"/>
          </a:xfrm>
        </p:spPr>
        <p:txBody>
          <a:bodyPr wrap="square" lIns="0" tIns="0" rIns="0" bIns="0">
            <a:spAutoFit/>
          </a:bodyPr>
          <a:lstStyle>
            <a:lvl1pPr>
              <a:spcBef>
                <a:spcPts val="1200"/>
              </a:spcBef>
              <a:spcAft>
                <a:spcPts val="0"/>
              </a:spcAft>
              <a:defRPr sz="2000" b="0">
                <a:solidFill>
                  <a:schemeClr val="tx1"/>
                </a:solidFill>
                <a:latin typeface="+mn-lt"/>
              </a:defRPr>
            </a:lvl1pPr>
            <a:lvl2pPr marL="574675" indent="-231775">
              <a:spcBef>
                <a:spcPts val="300"/>
              </a:spcBef>
              <a:spcAft>
                <a:spcPts val="0"/>
              </a:spcAft>
              <a:defRPr sz="1800" b="0">
                <a:solidFill>
                  <a:schemeClr val="tx1"/>
                </a:solidFill>
                <a:latin typeface="+mn-lt"/>
              </a:defRPr>
            </a:lvl2pPr>
            <a:lvl3pPr>
              <a:spcBef>
                <a:spcPts val="300"/>
              </a:spcBef>
              <a:spcAft>
                <a:spcPts val="0"/>
              </a:spcAft>
              <a:defRPr sz="1600" b="0">
                <a:solidFill>
                  <a:schemeClr val="tx1"/>
                </a:solidFill>
                <a:latin typeface="+mn-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65269" y="1280160"/>
            <a:ext cx="3941478" cy="824841"/>
          </a:xfrm>
        </p:spPr>
        <p:txBody>
          <a:bodyPr wrap="square" lIns="0" tIns="0" rIns="0" bIns="0">
            <a:spAutoFit/>
          </a:bodyPr>
          <a:lstStyle>
            <a:lvl1pPr>
              <a:spcBef>
                <a:spcPts val="1200"/>
              </a:spcBef>
              <a:spcAft>
                <a:spcPts val="0"/>
              </a:spcAft>
              <a:defRPr sz="2000" b="0">
                <a:solidFill>
                  <a:schemeClr val="tx1"/>
                </a:solidFill>
                <a:latin typeface="+mn-lt"/>
              </a:defRPr>
            </a:lvl1pPr>
            <a:lvl2pPr marL="574675" indent="-231775">
              <a:spcBef>
                <a:spcPts val="300"/>
              </a:spcBef>
              <a:spcAft>
                <a:spcPts val="0"/>
              </a:spcAft>
              <a:defRPr sz="1800" b="0">
                <a:solidFill>
                  <a:schemeClr val="bg2"/>
                </a:solidFill>
                <a:latin typeface="+mn-lt"/>
              </a:defRPr>
            </a:lvl2pPr>
            <a:lvl3pPr>
              <a:spcBef>
                <a:spcPts val="300"/>
              </a:spcBef>
              <a:spcAft>
                <a:spcPts val="0"/>
              </a:spcAft>
              <a:defRPr sz="1600" b="0">
                <a:solidFill>
                  <a:schemeClr val="bg2"/>
                </a:solidFill>
                <a:latin typeface="+mn-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cxnSp>
        <p:nvCxnSpPr>
          <p:cNvPr id="8" name="Straight Connector 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2235603707"/>
      </p:ext>
    </p:extLst>
  </p:cSld>
  <p:clrMapOvr>
    <a:masterClrMapping/>
  </p:clrMapOvr>
  <p:transition spd="med">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Sub_and_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38150" y="800100"/>
            <a:ext cx="8248650" cy="332399"/>
          </a:xfrm>
        </p:spPr>
        <p:txBody>
          <a:bodyPr anchor="t"/>
          <a:lstStyle>
            <a:lvl1pPr marL="0" indent="0">
              <a:buNone/>
              <a:defRPr sz="2400" b="1">
                <a:solidFill>
                  <a:schemeClr val="bg1"/>
                </a:solidFill>
              </a:defRPr>
            </a:lvl1pPr>
          </a:lstStyle>
          <a:p>
            <a:pPr lvl="0"/>
            <a:r>
              <a:rPr lang="en-US" dirty="0" smtClean="0"/>
              <a:t>Subtitle</a:t>
            </a:r>
            <a:endParaRPr lang="en-US"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 hasCustomPrompt="1"/>
          </p:nvPr>
        </p:nvSpPr>
        <p:spPr>
          <a:xfrm>
            <a:off x="457200" y="1280160"/>
            <a:ext cx="8229600" cy="1261884"/>
          </a:xfrm>
        </p:spPr>
        <p:txBody>
          <a:bodyPr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8" name="Straight Connector 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1735030469"/>
      </p:ext>
    </p:extLst>
  </p:cSld>
  <p:clrMapOvr>
    <a:masterClrMapping/>
  </p:clrMapOvr>
  <p:transition spd="slow">
    <p:wipe/>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cxnSp>
        <p:nvCxnSpPr>
          <p:cNvPr id="6" name="Straight Connector 5"/>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4" name="Straight Connector 3"/>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869584530"/>
      </p:ext>
    </p:extLst>
  </p:cSld>
  <p:clrMapOvr>
    <a:masterClrMapping/>
  </p:clrMapOvr>
  <p:transition spd="med">
    <p:wipe dir="r"/>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Title_without_Bottom _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Tree>
    <p:extLst>
      <p:ext uri="{BB962C8B-B14F-4D97-AF65-F5344CB8AC3E}">
        <p14:creationId xmlns:p14="http://schemas.microsoft.com/office/powerpoint/2010/main" val="4217783199"/>
      </p:ext>
    </p:extLst>
  </p:cSld>
  <p:clrMapOvr>
    <a:masterClrMapping/>
  </p:clrMapOvr>
  <p:transition spd="med">
    <p:wipe dir="r"/>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cxnSp>
        <p:nvCxnSpPr>
          <p:cNvPr id="6" name="Straight Connector 5"/>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3" name="Straight Connector 2"/>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242237011"/>
      </p:ext>
    </p:extLst>
  </p:cSld>
  <p:clrMapOvr>
    <a:masterClrMapping/>
  </p:clrMapOvr>
  <p:transition spd="med">
    <p:wipe dir="r"/>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No_Bottom_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6701560"/>
      </p:ext>
    </p:extLst>
  </p:cSld>
  <p:clrMapOvr>
    <a:masterClrMapping/>
  </p:clrMapOvr>
  <p:transition spd="med">
    <p:wipe dir="r"/>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bg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j-lt"/>
              </a:defRPr>
            </a:lvl1pPr>
          </a:lstStyle>
          <a:p>
            <a:r>
              <a:rPr lang="en-US" dirty="0" smtClean="0"/>
              <a:t>Click to edit title</a:t>
            </a:r>
            <a:br>
              <a:rPr lang="en-US" dirty="0" smtClean="0"/>
            </a:br>
            <a:endParaRPr lang="en-US" dirty="0"/>
          </a:p>
        </p:txBody>
      </p:sp>
    </p:spTree>
    <p:extLst>
      <p:ext uri="{BB962C8B-B14F-4D97-AF65-F5344CB8AC3E}">
        <p14:creationId xmlns:p14="http://schemas.microsoft.com/office/powerpoint/2010/main" val="1535766095"/>
      </p:ext>
    </p:extLst>
  </p:cSld>
  <p:clrMapOvr>
    <a:masterClrMapping/>
  </p:clrMapOvr>
  <p:transition spd="med">
    <p:wipe dir="r"/>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Section_Red">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4"/>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j-lt"/>
              </a:defRPr>
            </a:lvl1pPr>
          </a:lstStyle>
          <a:p>
            <a:r>
              <a:rPr lang="en-US" dirty="0" smtClean="0"/>
              <a:t>Click to edit title</a:t>
            </a:r>
            <a:endParaRPr lang="en-US" dirty="0"/>
          </a:p>
        </p:txBody>
      </p:sp>
    </p:spTree>
    <p:extLst>
      <p:ext uri="{BB962C8B-B14F-4D97-AF65-F5344CB8AC3E}">
        <p14:creationId xmlns:p14="http://schemas.microsoft.com/office/powerpoint/2010/main" val="1441918016"/>
      </p:ext>
    </p:extLst>
  </p:cSld>
  <p:clrMapOvr>
    <a:masterClrMapping/>
  </p:clrMapOvr>
  <p:transition spd="med">
    <p:wipe dir="r"/>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Section_Yellow.">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j-lt"/>
              </a:defRPr>
            </a:lvl1pPr>
          </a:lstStyle>
          <a:p>
            <a:r>
              <a:rPr lang="en-US" dirty="0" smtClean="0"/>
              <a:t>Click to edit title</a:t>
            </a:r>
            <a:endParaRPr lang="en-US" dirty="0"/>
          </a:p>
        </p:txBody>
      </p:sp>
    </p:spTree>
    <p:extLst>
      <p:ext uri="{BB962C8B-B14F-4D97-AF65-F5344CB8AC3E}">
        <p14:creationId xmlns:p14="http://schemas.microsoft.com/office/powerpoint/2010/main" val="2801358399"/>
      </p:ext>
    </p:extLst>
  </p:cSld>
  <p:clrMapOvr>
    <a:masterClrMapping/>
  </p:clrMapOvr>
  <p:transition spd="med">
    <p:wipe dir="r"/>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Section_Green">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2"/>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j-lt"/>
              </a:defRPr>
            </a:lvl1pPr>
          </a:lstStyle>
          <a:p>
            <a:r>
              <a:rPr lang="en-US" dirty="0" smtClean="0"/>
              <a:t>Click to edit title</a:t>
            </a:r>
            <a:br>
              <a:rPr lang="en-US" dirty="0" smtClean="0"/>
            </a:br>
            <a:endParaRPr lang="en-US" dirty="0"/>
          </a:p>
        </p:txBody>
      </p:sp>
    </p:spTree>
    <p:extLst>
      <p:ext uri="{BB962C8B-B14F-4D97-AF65-F5344CB8AC3E}">
        <p14:creationId xmlns:p14="http://schemas.microsoft.com/office/powerpoint/2010/main" val="4202381963"/>
      </p:ext>
    </p:extLst>
  </p:cSld>
  <p:clrMapOvr>
    <a:masterClrMapping/>
  </p:clrMapOvr>
  <p:transition spd="med">
    <p:wipe dir="r"/>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Section_Pupl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6"/>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j-lt"/>
              </a:defRPr>
            </a:lvl1pPr>
          </a:lstStyle>
          <a:p>
            <a:r>
              <a:rPr lang="en-US" dirty="0" smtClean="0"/>
              <a:t>Click to edit title</a:t>
            </a:r>
            <a:endParaRPr lang="en-US" dirty="0"/>
          </a:p>
        </p:txBody>
      </p:sp>
    </p:spTree>
    <p:extLst>
      <p:ext uri="{BB962C8B-B14F-4D97-AF65-F5344CB8AC3E}">
        <p14:creationId xmlns:p14="http://schemas.microsoft.com/office/powerpoint/2010/main" val="1241450738"/>
      </p:ext>
    </p:extLst>
  </p:cSld>
  <p:clrMapOvr>
    <a:masterClrMapping/>
  </p:clrMapOvr>
  <p:transition spd="med">
    <p:wipe dir="r"/>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457200" y="2660253"/>
            <a:ext cx="5962650" cy="1025922"/>
          </a:xfrm>
        </p:spPr>
        <p:txBody>
          <a:bodyPr anchor="b" anchorCtr="0">
            <a:spAutoFit/>
          </a:bodyPr>
          <a:lstStyle>
            <a:lvl1pPr algn="l">
              <a:lnSpc>
                <a:spcPts val="4000"/>
              </a:lnSpc>
              <a:defRPr sz="3600" b="0" i="0" smtClean="0">
                <a:solidFill>
                  <a:schemeClr val="bg1"/>
                </a:solidFill>
                <a:latin typeface="+mj-lt"/>
                <a:ea typeface="Museo For Dell" pitchFamily="2" charset="0"/>
              </a:defRPr>
            </a:lvl1pPr>
          </a:lstStyle>
          <a:p>
            <a:r>
              <a:rPr lang="en-US" dirty="0" smtClean="0"/>
              <a:t>Click to edit master title style</a:t>
            </a:r>
          </a:p>
        </p:txBody>
      </p:sp>
      <p:sp>
        <p:nvSpPr>
          <p:cNvPr id="361477" name="Text Placeholder 12"/>
          <p:cNvSpPr>
            <a:spLocks noGrp="1"/>
          </p:cNvSpPr>
          <p:nvPr>
            <p:ph type="subTitle" idx="1"/>
          </p:nvPr>
        </p:nvSpPr>
        <p:spPr>
          <a:xfrm>
            <a:off x="457200" y="4165390"/>
            <a:ext cx="5953125" cy="276999"/>
          </a:xfrm>
        </p:spPr>
        <p:txBody>
          <a:bodyPr lIns="0" tIns="0" rIns="0" bIns="0" anchor="t" anchorCtr="0">
            <a:spAutoFit/>
          </a:bodyPr>
          <a:lstStyle>
            <a:lvl1pPr marL="0" indent="0" algn="l">
              <a:buFont typeface="Wingdings" pitchFamily="2" charset="2"/>
              <a:buNone/>
              <a:defRPr sz="2000" b="0" i="0" smtClean="0">
                <a:solidFill>
                  <a:schemeClr val="tx1"/>
                </a:solidFill>
                <a:latin typeface="+mn-lt"/>
                <a:ea typeface="Museo Sans For Dell" pitchFamily="2" charset="0"/>
              </a:defRPr>
            </a:lvl1pPr>
          </a:lstStyle>
          <a:p>
            <a:r>
              <a:rPr lang="en-US" dirty="0" smtClean="0"/>
              <a:t>Click to edit Master subtitle style</a:t>
            </a:r>
          </a:p>
        </p:txBody>
      </p:sp>
      <p:cxnSp>
        <p:nvCxnSpPr>
          <p:cNvPr id="8" name="Straight Connector 7"/>
          <p:cNvCxnSpPr/>
          <p:nvPr/>
        </p:nvCxnSpPr>
        <p:spPr>
          <a:xfrm>
            <a:off x="457200" y="178117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57200" y="507682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bwMode="gray">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4" name="Rectangle 13"/>
          <p:cNvSpPr/>
          <p:nvPr/>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9" name="Rectangle 18"/>
          <p:cNvSpPr/>
          <p:nvPr/>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pic>
        <p:nvPicPr>
          <p:cNvPr id="11" name="Picture 10" descr="dell_blue_lrg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7265289" y="2651760"/>
            <a:ext cx="1487427" cy="1487427"/>
          </a:xfrm>
          <a:prstGeom prst="rect">
            <a:avLst/>
          </a:prstGeom>
        </p:spPr>
      </p:pic>
    </p:spTree>
    <p:extLst>
      <p:ext uri="{BB962C8B-B14F-4D97-AF65-F5344CB8AC3E}">
        <p14:creationId xmlns:p14="http://schemas.microsoft.com/office/powerpoint/2010/main" val="3483005665"/>
      </p:ext>
    </p:extLst>
  </p:cSld>
  <p:clrMapOvr>
    <a:masterClrMapping/>
  </p:clrMapOvr>
  <p:transition spd="med">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_Line_Title+Sub_and_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38150" y="1188720"/>
            <a:ext cx="8248650" cy="332399"/>
          </a:xfrm>
        </p:spPr>
        <p:txBody>
          <a:bodyPr anchor="t"/>
          <a:lstStyle>
            <a:lvl1pPr marL="0" indent="0">
              <a:buNone/>
              <a:defRPr sz="2400" b="1">
                <a:solidFill>
                  <a:schemeClr val="bg1"/>
                </a:solidFill>
              </a:defRPr>
            </a:lvl1pPr>
          </a:lstStyle>
          <a:p>
            <a:pPr lvl="0"/>
            <a:r>
              <a:rPr lang="en-US" dirty="0" smtClean="0"/>
              <a:t>Subtitle</a:t>
            </a:r>
            <a:endParaRPr lang="en-US" dirty="0"/>
          </a:p>
        </p:txBody>
      </p:sp>
      <p:sp>
        <p:nvSpPr>
          <p:cNvPr id="2" name="Title 1"/>
          <p:cNvSpPr>
            <a:spLocks noGrp="1"/>
          </p:cNvSpPr>
          <p:nvPr>
            <p:ph type="title" hasCustomPrompt="1"/>
          </p:nvPr>
        </p:nvSpPr>
        <p:spPr>
          <a:xfrm>
            <a:off x="438150" y="261562"/>
            <a:ext cx="8248650" cy="886397"/>
          </a:xfrm>
        </p:spPr>
        <p:txBody>
          <a:bodyPr/>
          <a:lstStyle>
            <a:lvl1pPr>
              <a:defRPr/>
            </a:lvl1pPr>
          </a:lstStyle>
          <a:p>
            <a:r>
              <a:rPr lang="en-US" dirty="0" smtClean="0"/>
              <a:t>Click to edit title</a:t>
            </a:r>
            <a:br>
              <a:rPr lang="en-US" dirty="0" smtClean="0"/>
            </a:br>
            <a:r>
              <a:rPr lang="en-US" dirty="0" smtClean="0"/>
              <a:t>Click to edit title</a:t>
            </a:r>
            <a:endParaRPr lang="en-US" dirty="0"/>
          </a:p>
        </p:txBody>
      </p:sp>
      <p:sp>
        <p:nvSpPr>
          <p:cNvPr id="6" name="Content Placeholder 2"/>
          <p:cNvSpPr>
            <a:spLocks noGrp="1"/>
          </p:cNvSpPr>
          <p:nvPr>
            <p:ph sz="half" idx="1" hasCustomPrompt="1"/>
          </p:nvPr>
        </p:nvSpPr>
        <p:spPr>
          <a:xfrm>
            <a:off x="457200" y="1709928"/>
            <a:ext cx="8229600" cy="1261884"/>
          </a:xfrm>
        </p:spPr>
        <p:txBody>
          <a:bodyPr wrap="square"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8" name="Straight Connector 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10762303"/>
      </p:ext>
    </p:extLst>
  </p:cSld>
  <p:clrMapOvr>
    <a:masterClrMapping/>
  </p:clrMapOvr>
  <p:transition spd="slow">
    <p:wipe/>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 hasCustomPrompt="1"/>
          </p:nvPr>
        </p:nvSpPr>
        <p:spPr>
          <a:xfrm>
            <a:off x="457200" y="1280160"/>
            <a:ext cx="8229600" cy="1261884"/>
          </a:xfrm>
        </p:spPr>
        <p:txBody>
          <a:bodyPr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5" name="Straight Connector 4"/>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1458014837"/>
      </p:ext>
    </p:extLst>
  </p:cSld>
  <p:clrMapOvr>
    <a:masterClrMapping/>
  </p:clrMapOvr>
  <p:transition spd="med">
    <p:wipe dir="r"/>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Sub_and_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38150" y="800100"/>
            <a:ext cx="8248650" cy="332399"/>
          </a:xfrm>
        </p:spPr>
        <p:txBody>
          <a:bodyPr anchor="t"/>
          <a:lstStyle>
            <a:lvl1pPr marL="0" indent="0">
              <a:buNone/>
              <a:defRPr sz="2400" b="1">
                <a:solidFill>
                  <a:schemeClr val="bg1"/>
                </a:solidFill>
              </a:defRPr>
            </a:lvl1pPr>
          </a:lstStyle>
          <a:p>
            <a:pPr lvl="0"/>
            <a:r>
              <a:rPr lang="en-US" dirty="0" smtClean="0"/>
              <a:t>Subtitle</a:t>
            </a:r>
            <a:endParaRPr lang="en-US"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 hasCustomPrompt="1"/>
          </p:nvPr>
        </p:nvSpPr>
        <p:spPr>
          <a:xfrm>
            <a:off x="457200" y="1280160"/>
            <a:ext cx="8229600" cy="1261884"/>
          </a:xfrm>
        </p:spPr>
        <p:txBody>
          <a:bodyPr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n-lt"/>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n-lt"/>
              </a:defRPr>
            </a:lvl2pPr>
            <a:lvl3pPr>
              <a:spcBef>
                <a:spcPts val="300"/>
              </a:spcBef>
              <a:spcAft>
                <a:spcPts val="0"/>
              </a:spcAft>
              <a:buClr>
                <a:schemeClr val="bg1"/>
              </a:buClr>
              <a:defRPr sz="1600">
                <a:solidFill>
                  <a:schemeClr val="tx1"/>
                </a:solidFill>
                <a:latin typeface="+mn-lt"/>
              </a:defRPr>
            </a:lvl3pPr>
            <a:lvl4pPr>
              <a:spcBef>
                <a:spcPts val="300"/>
              </a:spcBef>
              <a:spcAft>
                <a:spcPts val="0"/>
              </a:spcAft>
              <a:buClr>
                <a:schemeClr val="bg1"/>
              </a:buClr>
              <a:defRPr sz="1400" baseline="0">
                <a:solidFill>
                  <a:schemeClr val="tx1"/>
                </a:solidFill>
                <a:latin typeface="+mn-lt"/>
              </a:defRPr>
            </a:lvl4pPr>
            <a:lvl5pPr>
              <a:spcBef>
                <a:spcPts val="300"/>
              </a:spcBef>
              <a:spcAft>
                <a:spcPts val="0"/>
              </a:spcAft>
              <a:buClr>
                <a:schemeClr val="bg1"/>
              </a:buClr>
              <a:defRPr sz="1200">
                <a:solidFill>
                  <a:schemeClr val="tx1"/>
                </a:solidFill>
                <a:latin typeface="+mn-lt"/>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8" name="Straight Connector 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431205765"/>
      </p:ext>
    </p:extLst>
  </p:cSld>
  <p:clrMapOvr>
    <a:masterClrMapping/>
  </p:clrMapOvr>
  <p:transition spd="med">
    <p:wipe dir="r"/>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wo_Line_Title+Sub_and_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38150" y="1188720"/>
            <a:ext cx="8248650" cy="332399"/>
          </a:xfrm>
        </p:spPr>
        <p:txBody>
          <a:bodyPr anchor="t"/>
          <a:lstStyle>
            <a:lvl1pPr marL="0" indent="0">
              <a:buNone/>
              <a:defRPr sz="2400" b="1">
                <a:solidFill>
                  <a:schemeClr val="bg1"/>
                </a:solidFill>
              </a:defRPr>
            </a:lvl1pPr>
          </a:lstStyle>
          <a:p>
            <a:pPr lvl="0"/>
            <a:r>
              <a:rPr lang="en-US" dirty="0" smtClean="0"/>
              <a:t>Subtitle</a:t>
            </a:r>
            <a:endParaRPr lang="en-US" dirty="0"/>
          </a:p>
        </p:txBody>
      </p:sp>
      <p:sp>
        <p:nvSpPr>
          <p:cNvPr id="2" name="Title 1"/>
          <p:cNvSpPr>
            <a:spLocks noGrp="1"/>
          </p:cNvSpPr>
          <p:nvPr>
            <p:ph type="title" hasCustomPrompt="1"/>
          </p:nvPr>
        </p:nvSpPr>
        <p:spPr>
          <a:xfrm>
            <a:off x="438150" y="261562"/>
            <a:ext cx="8248650" cy="886397"/>
          </a:xfrm>
        </p:spPr>
        <p:txBody>
          <a:bodyPr/>
          <a:lstStyle>
            <a:lvl1pPr>
              <a:defRPr/>
            </a:lvl1pPr>
          </a:lstStyle>
          <a:p>
            <a:r>
              <a:rPr lang="en-US" dirty="0" smtClean="0"/>
              <a:t>Click to edit title</a:t>
            </a:r>
            <a:br>
              <a:rPr lang="en-US" dirty="0" smtClean="0"/>
            </a:br>
            <a:r>
              <a:rPr lang="en-US" dirty="0" smtClean="0"/>
              <a:t>Click to edit title</a:t>
            </a:r>
            <a:endParaRPr lang="en-US" dirty="0"/>
          </a:p>
        </p:txBody>
      </p:sp>
      <p:sp>
        <p:nvSpPr>
          <p:cNvPr id="6" name="Content Placeholder 2"/>
          <p:cNvSpPr>
            <a:spLocks noGrp="1"/>
          </p:cNvSpPr>
          <p:nvPr>
            <p:ph sz="half" idx="1" hasCustomPrompt="1"/>
          </p:nvPr>
        </p:nvSpPr>
        <p:spPr>
          <a:xfrm>
            <a:off x="457200" y="1709928"/>
            <a:ext cx="8229600" cy="1261884"/>
          </a:xfrm>
        </p:spPr>
        <p:txBody>
          <a:bodyPr wrap="square"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n-lt"/>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n-lt"/>
              </a:defRPr>
            </a:lvl2pPr>
            <a:lvl3pPr>
              <a:spcBef>
                <a:spcPts val="300"/>
              </a:spcBef>
              <a:spcAft>
                <a:spcPts val="0"/>
              </a:spcAft>
              <a:buClr>
                <a:schemeClr val="bg1"/>
              </a:buClr>
              <a:defRPr sz="1600">
                <a:solidFill>
                  <a:schemeClr val="tx1"/>
                </a:solidFill>
                <a:latin typeface="+mn-lt"/>
              </a:defRPr>
            </a:lvl3pPr>
            <a:lvl4pPr>
              <a:spcBef>
                <a:spcPts val="300"/>
              </a:spcBef>
              <a:spcAft>
                <a:spcPts val="0"/>
              </a:spcAft>
              <a:buClr>
                <a:schemeClr val="bg1"/>
              </a:buClr>
              <a:defRPr sz="1400" baseline="0">
                <a:solidFill>
                  <a:schemeClr val="tx1"/>
                </a:solidFill>
                <a:latin typeface="+mn-lt"/>
              </a:defRPr>
            </a:lvl4pPr>
            <a:lvl5pPr>
              <a:spcBef>
                <a:spcPts val="300"/>
              </a:spcBef>
              <a:spcAft>
                <a:spcPts val="0"/>
              </a:spcAft>
              <a:buClr>
                <a:schemeClr val="bg1"/>
              </a:buClr>
              <a:defRPr sz="1200">
                <a:solidFill>
                  <a:schemeClr val="tx1"/>
                </a:solidFill>
                <a:latin typeface="+mn-lt"/>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8" name="Straight Connector 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2793798648"/>
      </p:ext>
    </p:extLst>
  </p:cSld>
  <p:clrMapOvr>
    <a:masterClrMapping/>
  </p:clrMapOvr>
  <p:transition spd="med">
    <p:wipe dir="r"/>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3" hasCustomPrompt="1"/>
          </p:nvPr>
        </p:nvSpPr>
        <p:spPr>
          <a:xfrm>
            <a:off x="4726236" y="1280161"/>
            <a:ext cx="3950370" cy="824841"/>
          </a:xfrm>
        </p:spPr>
        <p:txBody>
          <a:bodyPr wrap="square" lIns="0" tIns="0" rIns="0" bIns="0">
            <a:spAutoFit/>
          </a:bodyPr>
          <a:lstStyle>
            <a:lvl1pPr>
              <a:spcBef>
                <a:spcPts val="1200"/>
              </a:spcBef>
              <a:spcAft>
                <a:spcPts val="0"/>
              </a:spcAft>
              <a:defRPr sz="2000" b="0">
                <a:solidFill>
                  <a:schemeClr val="tx1"/>
                </a:solidFill>
                <a:latin typeface="+mn-lt"/>
              </a:defRPr>
            </a:lvl1pPr>
            <a:lvl2pPr marL="574675" indent="-231775">
              <a:spcBef>
                <a:spcPts val="300"/>
              </a:spcBef>
              <a:spcAft>
                <a:spcPts val="0"/>
              </a:spcAft>
              <a:defRPr sz="1800" b="0">
                <a:solidFill>
                  <a:schemeClr val="tx1"/>
                </a:solidFill>
                <a:latin typeface="+mn-lt"/>
              </a:defRPr>
            </a:lvl2pPr>
            <a:lvl3pPr>
              <a:spcBef>
                <a:spcPts val="300"/>
              </a:spcBef>
              <a:spcAft>
                <a:spcPts val="0"/>
              </a:spcAft>
              <a:defRPr sz="1600" b="0">
                <a:solidFill>
                  <a:schemeClr val="tx1"/>
                </a:solidFill>
                <a:latin typeface="+mn-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65269" y="1280160"/>
            <a:ext cx="3941478" cy="824841"/>
          </a:xfrm>
        </p:spPr>
        <p:txBody>
          <a:bodyPr wrap="square" lIns="0" tIns="0" rIns="0" bIns="0">
            <a:spAutoFit/>
          </a:bodyPr>
          <a:lstStyle>
            <a:lvl1pPr>
              <a:spcBef>
                <a:spcPts val="1200"/>
              </a:spcBef>
              <a:spcAft>
                <a:spcPts val="0"/>
              </a:spcAft>
              <a:defRPr sz="2000" b="0">
                <a:solidFill>
                  <a:schemeClr val="tx1"/>
                </a:solidFill>
                <a:latin typeface="+mn-lt"/>
              </a:defRPr>
            </a:lvl1pPr>
            <a:lvl2pPr marL="574675" indent="-231775">
              <a:spcBef>
                <a:spcPts val="300"/>
              </a:spcBef>
              <a:spcAft>
                <a:spcPts val="0"/>
              </a:spcAft>
              <a:defRPr sz="1800" b="0">
                <a:solidFill>
                  <a:schemeClr val="bg2"/>
                </a:solidFill>
                <a:latin typeface="+mn-lt"/>
              </a:defRPr>
            </a:lvl2pPr>
            <a:lvl3pPr>
              <a:spcBef>
                <a:spcPts val="300"/>
              </a:spcBef>
              <a:spcAft>
                <a:spcPts val="0"/>
              </a:spcAft>
              <a:defRPr sz="1600" b="0">
                <a:solidFill>
                  <a:schemeClr val="bg2"/>
                </a:solidFill>
                <a:latin typeface="+mn-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cxnSp>
        <p:nvCxnSpPr>
          <p:cNvPr id="8" name="Straight Connector 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353821960"/>
      </p:ext>
    </p:extLst>
  </p:cSld>
  <p:clrMapOvr>
    <a:masterClrMapping/>
  </p:clrMapOvr>
  <p:transition spd="med">
    <p:wipe dir="r"/>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cxnSp>
        <p:nvCxnSpPr>
          <p:cNvPr id="6" name="Straight Connector 5"/>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4" name="Straight Connector 3"/>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1889211016"/>
      </p:ext>
    </p:extLst>
  </p:cSld>
  <p:clrMapOvr>
    <a:masterClrMapping/>
  </p:clrMapOvr>
  <p:transition spd="med">
    <p:wipe dir="r"/>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Title_without_Bottom _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Tree>
    <p:extLst>
      <p:ext uri="{BB962C8B-B14F-4D97-AF65-F5344CB8AC3E}">
        <p14:creationId xmlns:p14="http://schemas.microsoft.com/office/powerpoint/2010/main" val="1645154372"/>
      </p:ext>
    </p:extLst>
  </p:cSld>
  <p:clrMapOvr>
    <a:masterClrMapping/>
  </p:clrMapOvr>
  <p:transition spd="med">
    <p:wipe dir="r"/>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cxnSp>
        <p:nvCxnSpPr>
          <p:cNvPr id="6" name="Straight Connector 5"/>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3" name="Straight Connector 2"/>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1828718848"/>
      </p:ext>
    </p:extLst>
  </p:cSld>
  <p:clrMapOvr>
    <a:masterClrMapping/>
  </p:clrMapOvr>
  <p:transition spd="med">
    <p:wipe dir="r"/>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No_Bottom_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409825"/>
      </p:ext>
    </p:extLst>
  </p:cSld>
  <p:clrMapOvr>
    <a:masterClrMapping/>
  </p:clrMapOvr>
  <p:transition spd="med">
    <p:wipe dir="r"/>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bg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j-lt"/>
              </a:defRPr>
            </a:lvl1pPr>
          </a:lstStyle>
          <a:p>
            <a:r>
              <a:rPr lang="en-US" dirty="0" smtClean="0"/>
              <a:t>Click to edit title</a:t>
            </a:r>
            <a:br>
              <a:rPr lang="en-US" dirty="0" smtClean="0"/>
            </a:br>
            <a:endParaRPr lang="en-US" dirty="0"/>
          </a:p>
        </p:txBody>
      </p:sp>
    </p:spTree>
    <p:extLst>
      <p:ext uri="{BB962C8B-B14F-4D97-AF65-F5344CB8AC3E}">
        <p14:creationId xmlns:p14="http://schemas.microsoft.com/office/powerpoint/2010/main" val="497098762"/>
      </p:ext>
    </p:extLst>
  </p:cSld>
  <p:clrMapOvr>
    <a:masterClrMapping/>
  </p:clrMapOvr>
  <p:transition spd="med">
    <p:wipe dir="r"/>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Section_Red">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4"/>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j-lt"/>
              </a:defRPr>
            </a:lvl1pPr>
          </a:lstStyle>
          <a:p>
            <a:r>
              <a:rPr lang="en-US" dirty="0" smtClean="0"/>
              <a:t>Click to edit title</a:t>
            </a:r>
            <a:endParaRPr lang="en-US" dirty="0"/>
          </a:p>
        </p:txBody>
      </p:sp>
    </p:spTree>
    <p:extLst>
      <p:ext uri="{BB962C8B-B14F-4D97-AF65-F5344CB8AC3E}">
        <p14:creationId xmlns:p14="http://schemas.microsoft.com/office/powerpoint/2010/main" val="852749044"/>
      </p:ext>
    </p:extLst>
  </p:cSld>
  <p:clrMapOvr>
    <a:masterClrMapping/>
  </p:clrMapOvr>
  <p:transition spd="med">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3" hasCustomPrompt="1"/>
          </p:nvPr>
        </p:nvSpPr>
        <p:spPr>
          <a:xfrm>
            <a:off x="4726236" y="1280161"/>
            <a:ext cx="3950370" cy="824841"/>
          </a:xfrm>
        </p:spPr>
        <p:txBody>
          <a:bodyPr wrap="square" lIns="0" tIns="0" rIns="0" bIns="0">
            <a:spAutoFit/>
          </a:bodyPr>
          <a:lstStyle>
            <a:lvl1pPr>
              <a:spcBef>
                <a:spcPts val="1200"/>
              </a:spcBef>
              <a:spcAft>
                <a:spcPts val="0"/>
              </a:spcAft>
              <a:defRPr sz="2000" b="0">
                <a:solidFill>
                  <a:schemeClr val="tx1"/>
                </a:solidFill>
                <a:latin typeface="Museo Sans For Dell" pitchFamily="2" charset="0"/>
              </a:defRPr>
            </a:lvl1pPr>
            <a:lvl2pPr marL="574675" indent="-231775">
              <a:spcBef>
                <a:spcPts val="300"/>
              </a:spcBef>
              <a:spcAft>
                <a:spcPts val="0"/>
              </a:spcAft>
              <a:defRPr sz="1800" b="0">
                <a:solidFill>
                  <a:schemeClr val="tx1"/>
                </a:solidFill>
                <a:latin typeface="Museo Sans For Dell" pitchFamily="2" charset="0"/>
              </a:defRPr>
            </a:lvl2pPr>
            <a:lvl3pPr>
              <a:spcBef>
                <a:spcPts val="300"/>
              </a:spcBef>
              <a:spcAft>
                <a:spcPts val="0"/>
              </a:spcAft>
              <a:defRPr sz="1600" b="0">
                <a:solidFill>
                  <a:schemeClr val="tx1"/>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65269" y="1280160"/>
            <a:ext cx="3941478" cy="824841"/>
          </a:xfrm>
        </p:spPr>
        <p:txBody>
          <a:bodyPr wrap="square" lIns="0" tIns="0" rIns="0" bIns="0">
            <a:spAutoFit/>
          </a:bodyPr>
          <a:lstStyle>
            <a:lvl1pPr>
              <a:spcBef>
                <a:spcPts val="1200"/>
              </a:spcBef>
              <a:spcAft>
                <a:spcPts val="0"/>
              </a:spcAft>
              <a:defRPr sz="2000" b="0">
                <a:solidFill>
                  <a:schemeClr val="tx1"/>
                </a:solidFill>
                <a:latin typeface="Museo Sans For Dell" pitchFamily="2" charset="0"/>
              </a:defRPr>
            </a:lvl1pPr>
            <a:lvl2pPr marL="574675" indent="-231775">
              <a:spcBef>
                <a:spcPts val="300"/>
              </a:spcBef>
              <a:spcAft>
                <a:spcPts val="0"/>
              </a:spcAft>
              <a:defRPr sz="1800" b="0">
                <a:solidFill>
                  <a:schemeClr val="bg2"/>
                </a:solidFill>
                <a:latin typeface="Museo Sans For Dell" pitchFamily="2" charset="0"/>
              </a:defRPr>
            </a:lvl2pPr>
            <a:lvl3pPr>
              <a:spcBef>
                <a:spcPts val="300"/>
              </a:spcBef>
              <a:spcAft>
                <a:spcPts val="0"/>
              </a:spcAft>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cxnSp>
        <p:nvCxnSpPr>
          <p:cNvPr id="8" name="Straight Connector 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2328391084"/>
      </p:ext>
    </p:extLst>
  </p:cSld>
  <p:clrMapOvr>
    <a:masterClrMapping/>
  </p:clrMapOvr>
  <p:transition spd="slow">
    <p:wipe/>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Section_Yellow.">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j-lt"/>
              </a:defRPr>
            </a:lvl1pPr>
          </a:lstStyle>
          <a:p>
            <a:r>
              <a:rPr lang="en-US" dirty="0" smtClean="0"/>
              <a:t>Click to edit title</a:t>
            </a:r>
            <a:endParaRPr lang="en-US" dirty="0"/>
          </a:p>
        </p:txBody>
      </p:sp>
    </p:spTree>
    <p:extLst>
      <p:ext uri="{BB962C8B-B14F-4D97-AF65-F5344CB8AC3E}">
        <p14:creationId xmlns:p14="http://schemas.microsoft.com/office/powerpoint/2010/main" val="1098473792"/>
      </p:ext>
    </p:extLst>
  </p:cSld>
  <p:clrMapOvr>
    <a:masterClrMapping/>
  </p:clrMapOvr>
  <p:transition spd="med">
    <p:wipe dir="r"/>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Section_Green">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2"/>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j-lt"/>
              </a:defRPr>
            </a:lvl1pPr>
          </a:lstStyle>
          <a:p>
            <a:r>
              <a:rPr lang="en-US" dirty="0" smtClean="0"/>
              <a:t>Click to edit title</a:t>
            </a:r>
            <a:br>
              <a:rPr lang="en-US" dirty="0" smtClean="0"/>
            </a:br>
            <a:endParaRPr lang="en-US" dirty="0"/>
          </a:p>
        </p:txBody>
      </p:sp>
    </p:spTree>
    <p:extLst>
      <p:ext uri="{BB962C8B-B14F-4D97-AF65-F5344CB8AC3E}">
        <p14:creationId xmlns:p14="http://schemas.microsoft.com/office/powerpoint/2010/main" val="2709872353"/>
      </p:ext>
    </p:extLst>
  </p:cSld>
  <p:clrMapOvr>
    <a:masterClrMapping/>
  </p:clrMapOvr>
  <p:transition spd="med">
    <p:wipe dir="r"/>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Section_Pupl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6"/>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j-lt"/>
              </a:defRPr>
            </a:lvl1pPr>
          </a:lstStyle>
          <a:p>
            <a:r>
              <a:rPr lang="en-US" dirty="0" smtClean="0"/>
              <a:t>Click to edit title</a:t>
            </a:r>
            <a:endParaRPr lang="en-US" dirty="0"/>
          </a:p>
        </p:txBody>
      </p:sp>
    </p:spTree>
    <p:extLst>
      <p:ext uri="{BB962C8B-B14F-4D97-AF65-F5344CB8AC3E}">
        <p14:creationId xmlns:p14="http://schemas.microsoft.com/office/powerpoint/2010/main" val="1000972056"/>
      </p:ext>
    </p:extLst>
  </p:cSld>
  <p:clrMapOvr>
    <a:masterClrMapping/>
  </p:clrMapOvr>
  <p:transition spd="med">
    <p:wipe dir="r"/>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3DF54B-4BDF-4A7B-AC2A-3DAB24138CE7}"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C9CC2-BDE6-4EE5-A9F5-38C214F03724}" type="slidenum">
              <a:rPr lang="en-US" smtClean="0"/>
              <a:t>‹#›</a:t>
            </a:fld>
            <a:endParaRPr lang="en-US"/>
          </a:p>
        </p:txBody>
      </p:sp>
    </p:spTree>
    <p:extLst>
      <p:ext uri="{BB962C8B-B14F-4D97-AF65-F5344CB8AC3E}">
        <p14:creationId xmlns:p14="http://schemas.microsoft.com/office/powerpoint/2010/main" val="392861374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3DF54B-4BDF-4A7B-AC2A-3DAB24138CE7}"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C9CC2-BDE6-4EE5-A9F5-38C214F03724}" type="slidenum">
              <a:rPr lang="en-US" smtClean="0"/>
              <a:t>‹#›</a:t>
            </a:fld>
            <a:endParaRPr lang="en-US"/>
          </a:p>
        </p:txBody>
      </p:sp>
    </p:spTree>
    <p:extLst>
      <p:ext uri="{BB962C8B-B14F-4D97-AF65-F5344CB8AC3E}">
        <p14:creationId xmlns:p14="http://schemas.microsoft.com/office/powerpoint/2010/main" val="60767757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3DF54B-4BDF-4A7B-AC2A-3DAB24138CE7}"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C9CC2-BDE6-4EE5-A9F5-38C214F03724}" type="slidenum">
              <a:rPr lang="en-US" smtClean="0"/>
              <a:t>‹#›</a:t>
            </a:fld>
            <a:endParaRPr lang="en-US"/>
          </a:p>
        </p:txBody>
      </p:sp>
    </p:spTree>
    <p:extLst>
      <p:ext uri="{BB962C8B-B14F-4D97-AF65-F5344CB8AC3E}">
        <p14:creationId xmlns:p14="http://schemas.microsoft.com/office/powerpoint/2010/main" val="32550019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3DF54B-4BDF-4A7B-AC2A-3DAB24138CE7}" type="datetimeFigureOut">
              <a:rPr lang="en-US" smtClean="0"/>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EC9CC2-BDE6-4EE5-A9F5-38C214F03724}" type="slidenum">
              <a:rPr lang="en-US" smtClean="0"/>
              <a:t>‹#›</a:t>
            </a:fld>
            <a:endParaRPr lang="en-US"/>
          </a:p>
        </p:txBody>
      </p:sp>
    </p:spTree>
    <p:extLst>
      <p:ext uri="{BB962C8B-B14F-4D97-AF65-F5344CB8AC3E}">
        <p14:creationId xmlns:p14="http://schemas.microsoft.com/office/powerpoint/2010/main" val="1681376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3DF54B-4BDF-4A7B-AC2A-3DAB24138CE7}" type="datetimeFigureOut">
              <a:rPr lang="en-US" smtClean="0"/>
              <a:t>3/17/2014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EC9CC2-BDE6-4EE5-A9F5-38C214F03724}" type="slidenum">
              <a:rPr lang="en-US" smtClean="0"/>
              <a:t>‹#›</a:t>
            </a:fld>
            <a:endParaRPr lang="en-US"/>
          </a:p>
        </p:txBody>
      </p:sp>
    </p:spTree>
    <p:extLst>
      <p:ext uri="{BB962C8B-B14F-4D97-AF65-F5344CB8AC3E}">
        <p14:creationId xmlns:p14="http://schemas.microsoft.com/office/powerpoint/2010/main" val="316695190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3DF54B-4BDF-4A7B-AC2A-3DAB24138CE7}" type="datetimeFigureOut">
              <a:rPr lang="en-US" smtClean="0"/>
              <a:t>3/17/2014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EC9CC2-BDE6-4EE5-A9F5-38C214F03724}" type="slidenum">
              <a:rPr lang="en-US" smtClean="0"/>
              <a:t>‹#›</a:t>
            </a:fld>
            <a:endParaRPr lang="en-US"/>
          </a:p>
        </p:txBody>
      </p:sp>
    </p:spTree>
    <p:extLst>
      <p:ext uri="{BB962C8B-B14F-4D97-AF65-F5344CB8AC3E}">
        <p14:creationId xmlns:p14="http://schemas.microsoft.com/office/powerpoint/2010/main" val="98756809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3DF54B-4BDF-4A7B-AC2A-3DAB24138CE7}" type="datetimeFigureOut">
              <a:rPr lang="en-US" smtClean="0"/>
              <a:t>3/17/2014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EC9CC2-BDE6-4EE5-A9F5-38C214F03724}" type="slidenum">
              <a:rPr lang="en-US" smtClean="0"/>
              <a:t>‹#›</a:t>
            </a:fld>
            <a:endParaRPr lang="en-US"/>
          </a:p>
        </p:txBody>
      </p:sp>
    </p:spTree>
    <p:extLst>
      <p:ext uri="{BB962C8B-B14F-4D97-AF65-F5344CB8AC3E}">
        <p14:creationId xmlns:p14="http://schemas.microsoft.com/office/powerpoint/2010/main" val="83910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 hasCustomPrompt="1"/>
          </p:nvPr>
        </p:nvSpPr>
        <p:spPr>
          <a:xfrm>
            <a:off x="457200" y="1280160"/>
            <a:ext cx="8229600" cy="1261884"/>
          </a:xfrm>
        </p:spPr>
        <p:txBody>
          <a:bodyPr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5" name="Straight Connector 4"/>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cSld>
  <p:clrMapOvr>
    <a:masterClrMapping/>
  </p:clrMapOvr>
  <p:transition spd="slow">
    <p:wip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cxnSp>
        <p:nvCxnSpPr>
          <p:cNvPr id="6" name="Straight Connector 5"/>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4" name="Straight Connector 3"/>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1075929044"/>
      </p:ext>
    </p:extLst>
  </p:cSld>
  <p:clrMapOvr>
    <a:masterClrMapping/>
  </p:clrMapOvr>
  <p:transition spd="slow">
    <p:wipe/>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3DF54B-4BDF-4A7B-AC2A-3DAB24138CE7}" type="datetimeFigureOut">
              <a:rPr lang="en-US" smtClean="0"/>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EC9CC2-BDE6-4EE5-A9F5-38C214F03724}" type="slidenum">
              <a:rPr lang="en-US" smtClean="0"/>
              <a:t>‹#›</a:t>
            </a:fld>
            <a:endParaRPr lang="en-US"/>
          </a:p>
        </p:txBody>
      </p:sp>
    </p:spTree>
    <p:extLst>
      <p:ext uri="{BB962C8B-B14F-4D97-AF65-F5344CB8AC3E}">
        <p14:creationId xmlns:p14="http://schemas.microsoft.com/office/powerpoint/2010/main" val="228540362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3DF54B-4BDF-4A7B-AC2A-3DAB24138CE7}" type="datetimeFigureOut">
              <a:rPr lang="en-US" smtClean="0"/>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EC9CC2-BDE6-4EE5-A9F5-38C214F03724}" type="slidenum">
              <a:rPr lang="en-US" smtClean="0"/>
              <a:t>‹#›</a:t>
            </a:fld>
            <a:endParaRPr lang="en-US"/>
          </a:p>
        </p:txBody>
      </p:sp>
    </p:spTree>
    <p:extLst>
      <p:ext uri="{BB962C8B-B14F-4D97-AF65-F5344CB8AC3E}">
        <p14:creationId xmlns:p14="http://schemas.microsoft.com/office/powerpoint/2010/main" val="335733663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3DF54B-4BDF-4A7B-AC2A-3DAB24138CE7}"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C9CC2-BDE6-4EE5-A9F5-38C214F03724}" type="slidenum">
              <a:rPr lang="en-US" smtClean="0"/>
              <a:t>‹#›</a:t>
            </a:fld>
            <a:endParaRPr lang="en-US"/>
          </a:p>
        </p:txBody>
      </p:sp>
    </p:spTree>
    <p:extLst>
      <p:ext uri="{BB962C8B-B14F-4D97-AF65-F5344CB8AC3E}">
        <p14:creationId xmlns:p14="http://schemas.microsoft.com/office/powerpoint/2010/main" val="358461651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3DF54B-4BDF-4A7B-AC2A-3DAB24138CE7}"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C9CC2-BDE6-4EE5-A9F5-38C214F03724}" type="slidenum">
              <a:rPr lang="en-US" smtClean="0"/>
              <a:t>‹#›</a:t>
            </a:fld>
            <a:endParaRPr lang="en-US"/>
          </a:p>
        </p:txBody>
      </p:sp>
    </p:spTree>
    <p:extLst>
      <p:ext uri="{BB962C8B-B14F-4D97-AF65-F5344CB8AC3E}">
        <p14:creationId xmlns:p14="http://schemas.microsoft.com/office/powerpoint/2010/main" val="344086573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457200" y="2660253"/>
            <a:ext cx="5962650" cy="1025922"/>
          </a:xfrm>
        </p:spPr>
        <p:txBody>
          <a:bodyPr anchor="b" anchorCtr="0">
            <a:spAutoFit/>
          </a:bodyPr>
          <a:lstStyle>
            <a:lvl1pPr algn="l">
              <a:lnSpc>
                <a:spcPts val="4000"/>
              </a:lnSpc>
              <a:defRPr sz="3600" b="0" i="0" smtClean="0">
                <a:solidFill>
                  <a:schemeClr val="bg1"/>
                </a:solidFill>
                <a:latin typeface="+mj-lt"/>
                <a:ea typeface="Museo For Dell" pitchFamily="2" charset="0"/>
              </a:defRPr>
            </a:lvl1pPr>
          </a:lstStyle>
          <a:p>
            <a:r>
              <a:rPr lang="en-US" dirty="0" smtClean="0"/>
              <a:t>Click to edit master title style</a:t>
            </a:r>
          </a:p>
        </p:txBody>
      </p:sp>
      <p:sp>
        <p:nvSpPr>
          <p:cNvPr id="361477" name="Text Placeholder 12"/>
          <p:cNvSpPr>
            <a:spLocks noGrp="1"/>
          </p:cNvSpPr>
          <p:nvPr>
            <p:ph type="subTitle" idx="1"/>
          </p:nvPr>
        </p:nvSpPr>
        <p:spPr>
          <a:xfrm>
            <a:off x="457200" y="4165390"/>
            <a:ext cx="5953125" cy="276999"/>
          </a:xfrm>
        </p:spPr>
        <p:txBody>
          <a:bodyPr lIns="0" tIns="0" rIns="0" bIns="0" anchor="t" anchorCtr="0">
            <a:spAutoFit/>
          </a:bodyPr>
          <a:lstStyle>
            <a:lvl1pPr marL="0" indent="0" algn="l">
              <a:buFont typeface="Wingdings" pitchFamily="2" charset="2"/>
              <a:buNone/>
              <a:defRPr sz="2000" b="0" i="0" smtClean="0">
                <a:solidFill>
                  <a:schemeClr val="tx1"/>
                </a:solidFill>
                <a:latin typeface="+mn-lt"/>
                <a:ea typeface="Museo Sans For Dell" pitchFamily="2" charset="0"/>
              </a:defRPr>
            </a:lvl1pPr>
          </a:lstStyle>
          <a:p>
            <a:r>
              <a:rPr lang="en-US" dirty="0" smtClean="0"/>
              <a:t>Click to edit Master subtitle style</a:t>
            </a:r>
          </a:p>
        </p:txBody>
      </p:sp>
      <p:cxnSp>
        <p:nvCxnSpPr>
          <p:cNvPr id="8" name="Straight Connector 7"/>
          <p:cNvCxnSpPr/>
          <p:nvPr/>
        </p:nvCxnSpPr>
        <p:spPr>
          <a:xfrm>
            <a:off x="457200" y="178117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57200" y="507682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bwMode="gray">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4" name="Rectangle 13"/>
          <p:cNvSpPr/>
          <p:nvPr/>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9" name="Rectangle 18"/>
          <p:cNvSpPr/>
          <p:nvPr/>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pic>
        <p:nvPicPr>
          <p:cNvPr id="11" name="Picture 10" descr="dell_blue_lrg_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7265289" y="2651760"/>
            <a:ext cx="1487427" cy="1487427"/>
          </a:xfrm>
          <a:prstGeom prst="rect">
            <a:avLst/>
          </a:prstGeom>
        </p:spPr>
      </p:pic>
    </p:spTree>
    <p:extLst>
      <p:ext uri="{BB962C8B-B14F-4D97-AF65-F5344CB8AC3E}">
        <p14:creationId xmlns:p14="http://schemas.microsoft.com/office/powerpoint/2010/main" val="3687517330"/>
      </p:ext>
    </p:extLst>
  </p:cSld>
  <p:clrMapOvr>
    <a:masterClrMapping/>
  </p:clrMapOvr>
  <p:transition spd="med">
    <p:wipe dir="r"/>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 hasCustomPrompt="1"/>
          </p:nvPr>
        </p:nvSpPr>
        <p:spPr>
          <a:xfrm>
            <a:off x="457200" y="1280160"/>
            <a:ext cx="8229600" cy="1261884"/>
          </a:xfrm>
        </p:spPr>
        <p:txBody>
          <a:bodyPr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5" name="Straight Connector 4"/>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515120142"/>
      </p:ext>
    </p:extLst>
  </p:cSld>
  <p:clrMapOvr>
    <a:masterClrMapping/>
  </p:clrMapOvr>
  <p:transition spd="med">
    <p:wipe dir="r"/>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Title+Sub_and_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38150" y="800100"/>
            <a:ext cx="8248650" cy="332399"/>
          </a:xfrm>
        </p:spPr>
        <p:txBody>
          <a:bodyPr anchor="t"/>
          <a:lstStyle>
            <a:lvl1pPr marL="0" indent="0">
              <a:buNone/>
              <a:defRPr sz="2400" b="1">
                <a:solidFill>
                  <a:schemeClr val="bg1"/>
                </a:solidFill>
              </a:defRPr>
            </a:lvl1pPr>
          </a:lstStyle>
          <a:p>
            <a:pPr lvl="0"/>
            <a:r>
              <a:rPr lang="en-US" dirty="0" smtClean="0"/>
              <a:t>Subtitle</a:t>
            </a:r>
            <a:endParaRPr lang="en-US"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 hasCustomPrompt="1"/>
          </p:nvPr>
        </p:nvSpPr>
        <p:spPr>
          <a:xfrm>
            <a:off x="457200" y="1280160"/>
            <a:ext cx="8229600" cy="1261884"/>
          </a:xfrm>
        </p:spPr>
        <p:txBody>
          <a:bodyPr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n-lt"/>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n-lt"/>
              </a:defRPr>
            </a:lvl2pPr>
            <a:lvl3pPr>
              <a:spcBef>
                <a:spcPts val="300"/>
              </a:spcBef>
              <a:spcAft>
                <a:spcPts val="0"/>
              </a:spcAft>
              <a:buClr>
                <a:schemeClr val="bg1"/>
              </a:buClr>
              <a:defRPr sz="1600">
                <a:solidFill>
                  <a:schemeClr val="tx1"/>
                </a:solidFill>
                <a:latin typeface="+mn-lt"/>
              </a:defRPr>
            </a:lvl3pPr>
            <a:lvl4pPr>
              <a:spcBef>
                <a:spcPts val="300"/>
              </a:spcBef>
              <a:spcAft>
                <a:spcPts val="0"/>
              </a:spcAft>
              <a:buClr>
                <a:schemeClr val="bg1"/>
              </a:buClr>
              <a:defRPr sz="1400" baseline="0">
                <a:solidFill>
                  <a:schemeClr val="tx1"/>
                </a:solidFill>
                <a:latin typeface="+mn-lt"/>
              </a:defRPr>
            </a:lvl4pPr>
            <a:lvl5pPr>
              <a:spcBef>
                <a:spcPts val="300"/>
              </a:spcBef>
              <a:spcAft>
                <a:spcPts val="0"/>
              </a:spcAft>
              <a:buClr>
                <a:schemeClr val="bg1"/>
              </a:buClr>
              <a:defRPr sz="1200">
                <a:solidFill>
                  <a:schemeClr val="tx1"/>
                </a:solidFill>
                <a:latin typeface="+mn-lt"/>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8" name="Straight Connector 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931321428"/>
      </p:ext>
    </p:extLst>
  </p:cSld>
  <p:clrMapOvr>
    <a:masterClrMapping/>
  </p:clrMapOvr>
  <p:transition spd="med">
    <p:wipe dir="r"/>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two_Line_Title+Sub_and_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38150" y="1188720"/>
            <a:ext cx="8248650" cy="332399"/>
          </a:xfrm>
        </p:spPr>
        <p:txBody>
          <a:bodyPr anchor="t"/>
          <a:lstStyle>
            <a:lvl1pPr marL="0" indent="0">
              <a:buNone/>
              <a:defRPr sz="2400" b="1">
                <a:solidFill>
                  <a:schemeClr val="bg1"/>
                </a:solidFill>
              </a:defRPr>
            </a:lvl1pPr>
          </a:lstStyle>
          <a:p>
            <a:pPr lvl="0"/>
            <a:r>
              <a:rPr lang="en-US" dirty="0" smtClean="0"/>
              <a:t>Subtitle</a:t>
            </a:r>
            <a:endParaRPr lang="en-US" dirty="0"/>
          </a:p>
        </p:txBody>
      </p:sp>
      <p:sp>
        <p:nvSpPr>
          <p:cNvPr id="2" name="Title 1"/>
          <p:cNvSpPr>
            <a:spLocks noGrp="1"/>
          </p:cNvSpPr>
          <p:nvPr>
            <p:ph type="title" hasCustomPrompt="1"/>
          </p:nvPr>
        </p:nvSpPr>
        <p:spPr>
          <a:xfrm>
            <a:off x="438150" y="261562"/>
            <a:ext cx="8248650" cy="886397"/>
          </a:xfrm>
        </p:spPr>
        <p:txBody>
          <a:bodyPr/>
          <a:lstStyle>
            <a:lvl1pPr>
              <a:defRPr/>
            </a:lvl1pPr>
          </a:lstStyle>
          <a:p>
            <a:r>
              <a:rPr lang="en-US" dirty="0" smtClean="0"/>
              <a:t>Click to edit title</a:t>
            </a:r>
            <a:br>
              <a:rPr lang="en-US" dirty="0" smtClean="0"/>
            </a:br>
            <a:r>
              <a:rPr lang="en-US" dirty="0" smtClean="0"/>
              <a:t>Click to edit title</a:t>
            </a:r>
            <a:endParaRPr lang="en-US" dirty="0"/>
          </a:p>
        </p:txBody>
      </p:sp>
      <p:sp>
        <p:nvSpPr>
          <p:cNvPr id="6" name="Content Placeholder 2"/>
          <p:cNvSpPr>
            <a:spLocks noGrp="1"/>
          </p:cNvSpPr>
          <p:nvPr>
            <p:ph sz="half" idx="1" hasCustomPrompt="1"/>
          </p:nvPr>
        </p:nvSpPr>
        <p:spPr>
          <a:xfrm>
            <a:off x="457200" y="1709928"/>
            <a:ext cx="8229600" cy="1261884"/>
          </a:xfrm>
        </p:spPr>
        <p:txBody>
          <a:bodyPr wrap="square"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n-lt"/>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n-lt"/>
              </a:defRPr>
            </a:lvl2pPr>
            <a:lvl3pPr>
              <a:spcBef>
                <a:spcPts val="300"/>
              </a:spcBef>
              <a:spcAft>
                <a:spcPts val="0"/>
              </a:spcAft>
              <a:buClr>
                <a:schemeClr val="bg1"/>
              </a:buClr>
              <a:defRPr sz="1600">
                <a:solidFill>
                  <a:schemeClr val="tx1"/>
                </a:solidFill>
                <a:latin typeface="+mn-lt"/>
              </a:defRPr>
            </a:lvl3pPr>
            <a:lvl4pPr>
              <a:spcBef>
                <a:spcPts val="300"/>
              </a:spcBef>
              <a:spcAft>
                <a:spcPts val="0"/>
              </a:spcAft>
              <a:buClr>
                <a:schemeClr val="bg1"/>
              </a:buClr>
              <a:defRPr sz="1400" baseline="0">
                <a:solidFill>
                  <a:schemeClr val="tx1"/>
                </a:solidFill>
                <a:latin typeface="+mn-lt"/>
              </a:defRPr>
            </a:lvl4pPr>
            <a:lvl5pPr>
              <a:spcBef>
                <a:spcPts val="300"/>
              </a:spcBef>
              <a:spcAft>
                <a:spcPts val="0"/>
              </a:spcAft>
              <a:buClr>
                <a:schemeClr val="bg1"/>
              </a:buClr>
              <a:defRPr sz="1200">
                <a:solidFill>
                  <a:schemeClr val="tx1"/>
                </a:solidFill>
                <a:latin typeface="+mn-lt"/>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8" name="Straight Connector 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2612768141"/>
      </p:ext>
    </p:extLst>
  </p:cSld>
  <p:clrMapOvr>
    <a:masterClrMapping/>
  </p:clrMapOvr>
  <p:transition spd="med">
    <p:wipe dir="r"/>
  </p:transition>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3" hasCustomPrompt="1"/>
          </p:nvPr>
        </p:nvSpPr>
        <p:spPr>
          <a:xfrm>
            <a:off x="4726236" y="1280161"/>
            <a:ext cx="3950370" cy="824841"/>
          </a:xfrm>
        </p:spPr>
        <p:txBody>
          <a:bodyPr wrap="square" lIns="0" tIns="0" rIns="0" bIns="0">
            <a:spAutoFit/>
          </a:bodyPr>
          <a:lstStyle>
            <a:lvl1pPr>
              <a:spcBef>
                <a:spcPts val="1200"/>
              </a:spcBef>
              <a:spcAft>
                <a:spcPts val="0"/>
              </a:spcAft>
              <a:defRPr sz="2000" b="0">
                <a:solidFill>
                  <a:schemeClr val="tx1"/>
                </a:solidFill>
                <a:latin typeface="+mn-lt"/>
              </a:defRPr>
            </a:lvl1pPr>
            <a:lvl2pPr marL="574675" indent="-231775">
              <a:spcBef>
                <a:spcPts val="300"/>
              </a:spcBef>
              <a:spcAft>
                <a:spcPts val="0"/>
              </a:spcAft>
              <a:defRPr sz="1800" b="0">
                <a:solidFill>
                  <a:schemeClr val="tx1"/>
                </a:solidFill>
                <a:latin typeface="+mn-lt"/>
              </a:defRPr>
            </a:lvl2pPr>
            <a:lvl3pPr>
              <a:spcBef>
                <a:spcPts val="300"/>
              </a:spcBef>
              <a:spcAft>
                <a:spcPts val="0"/>
              </a:spcAft>
              <a:defRPr sz="1600" b="0">
                <a:solidFill>
                  <a:schemeClr val="tx1"/>
                </a:solidFill>
                <a:latin typeface="+mn-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65269" y="1280160"/>
            <a:ext cx="3941478" cy="824841"/>
          </a:xfrm>
        </p:spPr>
        <p:txBody>
          <a:bodyPr wrap="square" lIns="0" tIns="0" rIns="0" bIns="0">
            <a:spAutoFit/>
          </a:bodyPr>
          <a:lstStyle>
            <a:lvl1pPr>
              <a:spcBef>
                <a:spcPts val="1200"/>
              </a:spcBef>
              <a:spcAft>
                <a:spcPts val="0"/>
              </a:spcAft>
              <a:defRPr sz="2000" b="0">
                <a:solidFill>
                  <a:schemeClr val="tx1"/>
                </a:solidFill>
                <a:latin typeface="+mn-lt"/>
              </a:defRPr>
            </a:lvl1pPr>
            <a:lvl2pPr marL="574675" indent="-231775">
              <a:spcBef>
                <a:spcPts val="300"/>
              </a:spcBef>
              <a:spcAft>
                <a:spcPts val="0"/>
              </a:spcAft>
              <a:defRPr sz="1800" b="0">
                <a:solidFill>
                  <a:schemeClr val="bg2"/>
                </a:solidFill>
                <a:latin typeface="+mn-lt"/>
              </a:defRPr>
            </a:lvl2pPr>
            <a:lvl3pPr>
              <a:spcBef>
                <a:spcPts val="300"/>
              </a:spcBef>
              <a:spcAft>
                <a:spcPts val="0"/>
              </a:spcAft>
              <a:defRPr sz="1600" b="0">
                <a:solidFill>
                  <a:schemeClr val="bg2"/>
                </a:solidFill>
                <a:latin typeface="+mn-lt"/>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cxnSp>
        <p:nvCxnSpPr>
          <p:cNvPr id="8" name="Straight Connector 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1853923032"/>
      </p:ext>
    </p:extLst>
  </p:cSld>
  <p:clrMapOvr>
    <a:masterClrMapping/>
  </p:clrMapOvr>
  <p:transition spd="med">
    <p:wipe dir="r"/>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cxnSp>
        <p:nvCxnSpPr>
          <p:cNvPr id="6" name="Straight Connector 5"/>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4" name="Straight Connector 3"/>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837399044"/>
      </p:ext>
    </p:extLst>
  </p:cSld>
  <p:clrMapOvr>
    <a:masterClrMapping/>
  </p:clrMapOvr>
  <p:transition spd="med">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_without_Bottom _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Tree>
    <p:extLst>
      <p:ext uri="{BB962C8B-B14F-4D97-AF65-F5344CB8AC3E}">
        <p14:creationId xmlns:p14="http://schemas.microsoft.com/office/powerpoint/2010/main" val="869629482"/>
      </p:ext>
    </p:extLst>
  </p:cSld>
  <p:clrMapOvr>
    <a:masterClrMapping/>
  </p:clrMapOvr>
  <p:transition spd="slow">
    <p:wipe/>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Title_without_Bottom _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Tree>
    <p:extLst>
      <p:ext uri="{BB962C8B-B14F-4D97-AF65-F5344CB8AC3E}">
        <p14:creationId xmlns:p14="http://schemas.microsoft.com/office/powerpoint/2010/main" val="4249476510"/>
      </p:ext>
    </p:extLst>
  </p:cSld>
  <p:clrMapOvr>
    <a:masterClrMapping/>
  </p:clrMapOvr>
  <p:transition spd="med">
    <p:wipe dir="r"/>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cxnSp>
        <p:nvCxnSpPr>
          <p:cNvPr id="6" name="Straight Connector 5"/>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3" name="Straight Connector 2"/>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487594469"/>
      </p:ext>
    </p:extLst>
  </p:cSld>
  <p:clrMapOvr>
    <a:masterClrMapping/>
  </p:clrMapOvr>
  <p:transition spd="med">
    <p:wipe dir="r"/>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No_Bottom_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797535"/>
      </p:ext>
    </p:extLst>
  </p:cSld>
  <p:clrMapOvr>
    <a:masterClrMapping/>
  </p:clrMapOvr>
  <p:transition spd="med">
    <p:wipe dir="r"/>
  </p:transition>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bg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j-lt"/>
              </a:defRPr>
            </a:lvl1pPr>
          </a:lstStyle>
          <a:p>
            <a:r>
              <a:rPr lang="en-US" dirty="0" smtClean="0"/>
              <a:t>Click to edit title</a:t>
            </a:r>
            <a:br>
              <a:rPr lang="en-US" dirty="0" smtClean="0"/>
            </a:br>
            <a:endParaRPr lang="en-US" dirty="0"/>
          </a:p>
        </p:txBody>
      </p:sp>
    </p:spTree>
    <p:extLst>
      <p:ext uri="{BB962C8B-B14F-4D97-AF65-F5344CB8AC3E}">
        <p14:creationId xmlns:p14="http://schemas.microsoft.com/office/powerpoint/2010/main" val="1323321701"/>
      </p:ext>
    </p:extLst>
  </p:cSld>
  <p:clrMapOvr>
    <a:masterClrMapping/>
  </p:clrMapOvr>
  <p:transition spd="med">
    <p:wipe dir="r"/>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Section_Red">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4"/>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j-lt"/>
              </a:defRPr>
            </a:lvl1pPr>
          </a:lstStyle>
          <a:p>
            <a:r>
              <a:rPr lang="en-US" dirty="0" smtClean="0"/>
              <a:t>Click to edit title</a:t>
            </a:r>
            <a:endParaRPr lang="en-US" dirty="0"/>
          </a:p>
        </p:txBody>
      </p:sp>
    </p:spTree>
    <p:extLst>
      <p:ext uri="{BB962C8B-B14F-4D97-AF65-F5344CB8AC3E}">
        <p14:creationId xmlns:p14="http://schemas.microsoft.com/office/powerpoint/2010/main" val="766994331"/>
      </p:ext>
    </p:extLst>
  </p:cSld>
  <p:clrMapOvr>
    <a:masterClrMapping/>
  </p:clrMapOvr>
  <p:transition spd="med">
    <p:wipe dir="r"/>
  </p:transition>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Section_Yellow.">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j-lt"/>
              </a:defRPr>
            </a:lvl1pPr>
          </a:lstStyle>
          <a:p>
            <a:r>
              <a:rPr lang="en-US" dirty="0" smtClean="0"/>
              <a:t>Click to edit title</a:t>
            </a:r>
            <a:endParaRPr lang="en-US" dirty="0"/>
          </a:p>
        </p:txBody>
      </p:sp>
    </p:spTree>
    <p:extLst>
      <p:ext uri="{BB962C8B-B14F-4D97-AF65-F5344CB8AC3E}">
        <p14:creationId xmlns:p14="http://schemas.microsoft.com/office/powerpoint/2010/main" val="146944724"/>
      </p:ext>
    </p:extLst>
  </p:cSld>
  <p:clrMapOvr>
    <a:masterClrMapping/>
  </p:clrMapOvr>
  <p:transition spd="med">
    <p:wipe dir="r"/>
  </p:transition>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Section_Green">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2"/>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j-lt"/>
              </a:defRPr>
            </a:lvl1pPr>
          </a:lstStyle>
          <a:p>
            <a:r>
              <a:rPr lang="en-US" dirty="0" smtClean="0"/>
              <a:t>Click to edit title</a:t>
            </a:r>
            <a:br>
              <a:rPr lang="en-US" dirty="0" smtClean="0"/>
            </a:br>
            <a:endParaRPr lang="en-US" dirty="0"/>
          </a:p>
        </p:txBody>
      </p:sp>
    </p:spTree>
    <p:extLst>
      <p:ext uri="{BB962C8B-B14F-4D97-AF65-F5344CB8AC3E}">
        <p14:creationId xmlns:p14="http://schemas.microsoft.com/office/powerpoint/2010/main" val="1615070867"/>
      </p:ext>
    </p:extLst>
  </p:cSld>
  <p:clrMapOvr>
    <a:masterClrMapping/>
  </p:clrMapOvr>
  <p:transition spd="med">
    <p:wipe dir="r"/>
  </p:transition>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Section_Pupl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6"/>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j-lt"/>
              </a:defRPr>
            </a:lvl1pPr>
          </a:lstStyle>
          <a:p>
            <a:r>
              <a:rPr lang="en-US" dirty="0" smtClean="0"/>
              <a:t>Click to edit title</a:t>
            </a:r>
            <a:endParaRPr lang="en-US" dirty="0"/>
          </a:p>
        </p:txBody>
      </p:sp>
    </p:spTree>
    <p:extLst>
      <p:ext uri="{BB962C8B-B14F-4D97-AF65-F5344CB8AC3E}">
        <p14:creationId xmlns:p14="http://schemas.microsoft.com/office/powerpoint/2010/main" val="2849010465"/>
      </p:ext>
    </p:extLst>
  </p:cSld>
  <p:clrMapOvr>
    <a:masterClrMapping/>
  </p:clrMapOvr>
  <p:transition spd="med">
    <p:wipe dir="r"/>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p:nvPr>
        </p:nvSpPr>
        <p:spPr>
          <a:xfrm>
            <a:off x="438150" y="2679490"/>
            <a:ext cx="5962650" cy="1006685"/>
          </a:xfrm>
        </p:spPr>
        <p:txBody>
          <a:bodyPr anchor="b" anchorCtr="0"/>
          <a:lstStyle>
            <a:lvl1pPr algn="l">
              <a:lnSpc>
                <a:spcPts val="4000"/>
              </a:lnSpc>
              <a:defRPr sz="3600" b="0" i="0" smtClean="0">
                <a:solidFill>
                  <a:schemeClr val="bg1"/>
                </a:solidFill>
                <a:latin typeface="Museo For Dell" pitchFamily="2" charset="0"/>
                <a:ea typeface="Museo For Dell" pitchFamily="2" charset="0"/>
              </a:defRPr>
            </a:lvl1pPr>
          </a:lstStyle>
          <a:p>
            <a:r>
              <a:rPr lang="en-US" smtClean="0"/>
              <a:t>Click to edit Master title style</a:t>
            </a:r>
            <a:endParaRPr lang="en-US" dirty="0" smtClean="0"/>
          </a:p>
        </p:txBody>
      </p:sp>
      <p:sp>
        <p:nvSpPr>
          <p:cNvPr id="361477" name="Text Placeholder 12"/>
          <p:cNvSpPr>
            <a:spLocks noGrp="1"/>
          </p:cNvSpPr>
          <p:nvPr>
            <p:ph type="subTitle" idx="1"/>
          </p:nvPr>
        </p:nvSpPr>
        <p:spPr>
          <a:xfrm>
            <a:off x="447674" y="4165390"/>
            <a:ext cx="5953125" cy="800101"/>
          </a:xfrm>
        </p:spPr>
        <p:txBody>
          <a:bodyPr lIns="0" tIns="0" rIns="0" bIns="0" anchor="t" anchorCtr="0">
            <a:normAutofit/>
          </a:bodyPr>
          <a:lstStyle>
            <a:lvl1pPr marL="0" indent="0" algn="l">
              <a:buFont typeface="Wingdings" pitchFamily="2" charset="2"/>
              <a:buNone/>
              <a:defRPr sz="2000" b="0" i="0" smtClean="0">
                <a:solidFill>
                  <a:schemeClr val="tx1"/>
                </a:solidFill>
                <a:latin typeface="Museo Sans For Dell" pitchFamily="2" charset="0"/>
                <a:ea typeface="Museo Sans For Dell" pitchFamily="2" charset="0"/>
              </a:defRPr>
            </a:lvl1pPr>
          </a:lstStyle>
          <a:p>
            <a:r>
              <a:rPr lang="en-US" smtClean="0"/>
              <a:t>Click to edit Master subtitle style</a:t>
            </a:r>
            <a:endParaRPr lang="en-US" dirty="0" smtClean="0"/>
          </a:p>
        </p:txBody>
      </p:sp>
      <p:cxnSp>
        <p:nvCxnSpPr>
          <p:cNvPr id="8" name="Straight Connector 7"/>
          <p:cNvCxnSpPr/>
          <p:nvPr/>
        </p:nvCxnSpPr>
        <p:spPr>
          <a:xfrm>
            <a:off x="447675" y="1781175"/>
            <a:ext cx="8248650" cy="0"/>
          </a:xfrm>
          <a:prstGeom prst="line">
            <a:avLst/>
          </a:prstGeom>
          <a:ln>
            <a:solidFill>
              <a:schemeClr val="accent4"/>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47675" y="5076825"/>
            <a:ext cx="8248650" cy="0"/>
          </a:xfrm>
          <a:prstGeom prst="line">
            <a:avLst/>
          </a:prstGeom>
          <a:ln>
            <a:solidFill>
              <a:schemeClr val="accent4"/>
            </a:solidFill>
          </a:ln>
        </p:spPr>
        <p:style>
          <a:lnRef idx="1">
            <a:schemeClr val="dk1"/>
          </a:lnRef>
          <a:fillRef idx="0">
            <a:schemeClr val="dk1"/>
          </a:fillRef>
          <a:effectRef idx="0">
            <a:schemeClr val="dk1"/>
          </a:effectRef>
          <a:fontRef idx="minor">
            <a:schemeClr val="tx1"/>
          </a:fontRef>
        </p:style>
      </p:cxnSp>
      <p:sp>
        <p:nvSpPr>
          <p:cNvPr id="10" name="Rectangle 9"/>
          <p:cNvSpPr/>
          <p:nvPr userDrawn="1"/>
        </p:nvSpPr>
        <p:spPr bwMode="gray">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4444"/>
              </a:solidFill>
              <a:latin typeface="Trebuchet MS" pitchFamily="34" charset="0"/>
            </a:endParaRPr>
          </a:p>
        </p:txBody>
      </p:sp>
      <p:sp>
        <p:nvSpPr>
          <p:cNvPr id="14" name="Rectangle 13"/>
          <p:cNvSpPr/>
          <p:nvPr userDrawn="1"/>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4444"/>
              </a:solidFill>
              <a:latin typeface="Trebuchet MS" pitchFamily="34" charset="0"/>
            </a:endParaRPr>
          </a:p>
        </p:txBody>
      </p:sp>
      <p:sp>
        <p:nvSpPr>
          <p:cNvPr id="19" name="Rectangle 18"/>
          <p:cNvSpPr/>
          <p:nvPr userDrawn="1"/>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4444"/>
              </a:solidFill>
              <a:latin typeface="Trebuchet MS" pitchFamily="34" charset="0"/>
            </a:endParaRPr>
          </a:p>
        </p:txBody>
      </p:sp>
      <p:pic>
        <p:nvPicPr>
          <p:cNvPr id="11" name="Picture 10" descr="dell_blue_lrg_logo.png"/>
          <p:cNvPicPr>
            <a:picLocks noChangeAspect="1"/>
          </p:cNvPicPr>
          <p:nvPr userDrawn="1"/>
        </p:nvPicPr>
        <p:blipFill>
          <a:blip r:embed="rId2" cstate="print"/>
          <a:stretch>
            <a:fillRect/>
          </a:stretch>
        </p:blipFill>
        <p:spPr>
          <a:xfrm>
            <a:off x="7265289" y="2651760"/>
            <a:ext cx="1487427" cy="1487427"/>
          </a:xfrm>
          <a:prstGeom prst="rect">
            <a:avLst/>
          </a:prstGeom>
        </p:spPr>
      </p:pic>
    </p:spTree>
    <p:extLst>
      <p:ext uri="{BB962C8B-B14F-4D97-AF65-F5344CB8AC3E}">
        <p14:creationId xmlns:p14="http://schemas.microsoft.com/office/powerpoint/2010/main" val="708014871"/>
      </p:ext>
    </p:extLst>
  </p:cSld>
  <p:clrMapOvr>
    <a:masterClrMapping/>
  </p:clrMapOvr>
  <p:transition spd="med">
    <p:wipe dir="r"/>
  </p:transition>
  <p:hf sldNum="0" hdr="0" ftr="0" dt="0"/>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a:xfrm>
            <a:off x="425904" y="38100"/>
            <a:ext cx="8239126" cy="960120"/>
          </a:xfrm>
        </p:spPr>
        <p:txBody>
          <a:bodyPr wrap="square" anchor="b"/>
          <a:lstStyle>
            <a:lvl1pPr>
              <a:lnSpc>
                <a:spcPct val="90000"/>
              </a:lnSpc>
              <a:defRPr sz="3000" b="0">
                <a:solidFill>
                  <a:schemeClr val="bg1"/>
                </a:solidFill>
                <a:latin typeface="Museo For Dell" pitchFamily="2"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47675" y="1310640"/>
            <a:ext cx="8229600" cy="1008481"/>
          </a:xfrm>
        </p:spPr>
        <p:txBody>
          <a:bodyPr lIns="0" tIns="0" rIns="0" bIns="0"/>
          <a:lstStyle>
            <a:lvl1pPr>
              <a:spcBef>
                <a:spcPts val="1600"/>
              </a:spcBef>
              <a:defRPr sz="2200">
                <a:solidFill>
                  <a:schemeClr val="bg2"/>
                </a:solidFill>
                <a:latin typeface="Museo Sans For Dell" pitchFamily="2" charset="0"/>
              </a:defRPr>
            </a:lvl1pPr>
            <a:lvl2pPr>
              <a:spcBef>
                <a:spcPts val="800"/>
              </a:spcBef>
              <a:buFont typeface="Museo Sans For Dell" pitchFamily="2" charset="0"/>
              <a:buChar char="–"/>
              <a:defRPr sz="1800">
                <a:solidFill>
                  <a:schemeClr val="bg2"/>
                </a:solidFill>
                <a:latin typeface="Museo Sans For Dell" pitchFamily="2" charset="0"/>
              </a:defRPr>
            </a:lvl2pPr>
            <a:lvl3pPr>
              <a:spcBef>
                <a:spcPts val="800"/>
              </a:spcBef>
              <a:defRPr sz="1600">
                <a:solidFill>
                  <a:schemeClr val="bg2"/>
                </a:solidFill>
                <a:latin typeface="Museo Sans For Dell" pitchFamily="2" charset="0"/>
              </a:defRPr>
            </a:lvl3pPr>
            <a:lvl4pPr>
              <a:spcBef>
                <a:spcPts val="800"/>
              </a:spcBef>
              <a:defRPr sz="1800">
                <a:solidFill>
                  <a:schemeClr val="bg2"/>
                </a:solidFill>
                <a:latin typeface="Museo Sans For Dell" pitchFamily="2" charset="0"/>
              </a:defRPr>
            </a:lvl4pPr>
            <a:lvl5pPr>
              <a:spcBef>
                <a:spcPts val="800"/>
              </a:spcBef>
              <a:defRPr sz="180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cxnSp>
        <p:nvCxnSpPr>
          <p:cNvPr id="20" name="Straight Connector 19"/>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pic>
        <p:nvPicPr>
          <p:cNvPr id="14" name="Picture 13"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16"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Tree>
    <p:extLst>
      <p:ext uri="{BB962C8B-B14F-4D97-AF65-F5344CB8AC3E}">
        <p14:creationId xmlns:p14="http://schemas.microsoft.com/office/powerpoint/2010/main" val="1333209032"/>
      </p:ext>
    </p:extLst>
  </p:cSld>
  <p:clrMapOvr>
    <a:masterClrMapping/>
  </p:clrMapOvr>
  <p:transition spd="med">
    <p:wipe dir="r"/>
  </p:transition>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cxnSp>
        <p:nvCxnSpPr>
          <p:cNvPr id="6" name="Straight Connector 5"/>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3" name="Straight Connector 2"/>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3508832136"/>
      </p:ext>
    </p:extLst>
  </p:cSld>
  <p:clrMapOvr>
    <a:masterClrMapping/>
  </p:clrMapOvr>
  <p:transition spd="slow">
    <p:wipe/>
  </p:transition>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Two_Column">
    <p:spTree>
      <p:nvGrpSpPr>
        <p:cNvPr id="1" name=""/>
        <p:cNvGrpSpPr/>
        <p:nvPr/>
      </p:nvGrpSpPr>
      <p:grpSpPr>
        <a:xfrm>
          <a:off x="0" y="0"/>
          <a:ext cx="0" cy="0"/>
          <a:chOff x="0" y="0"/>
          <a:chExt cx="0" cy="0"/>
        </a:xfrm>
      </p:grpSpPr>
      <p:sp>
        <p:nvSpPr>
          <p:cNvPr id="2" name="Title 1"/>
          <p:cNvSpPr>
            <a:spLocks noGrp="1"/>
          </p:cNvSpPr>
          <p:nvPr>
            <p:ph type="title"/>
          </p:nvPr>
        </p:nvSpPr>
        <p:spPr>
          <a:xfrm>
            <a:off x="425176" y="38100"/>
            <a:ext cx="8244842" cy="960120"/>
          </a:xfrm>
        </p:spPr>
        <p:txBody>
          <a:bodyPr anchor="b"/>
          <a:lstStyle>
            <a:lvl1pPr>
              <a:defRPr sz="3000" b="0">
                <a:solidFill>
                  <a:schemeClr val="bg1"/>
                </a:solidFill>
                <a:latin typeface="Museo For Dell" pitchFamily="2" charset="0"/>
              </a:defRPr>
            </a:lvl1pPr>
          </a:lstStyle>
          <a:p>
            <a:r>
              <a:rPr lang="en-US" smtClean="0"/>
              <a:t>Click to edit Master title style</a:t>
            </a:r>
            <a:endParaRPr lang="en-US" dirty="0"/>
          </a:p>
        </p:txBody>
      </p:sp>
      <p:sp>
        <p:nvSpPr>
          <p:cNvPr id="12" name="Content Placeholder 2"/>
          <p:cNvSpPr>
            <a:spLocks noGrp="1"/>
          </p:cNvSpPr>
          <p:nvPr>
            <p:ph sz="half" idx="10"/>
          </p:nvPr>
        </p:nvSpPr>
        <p:spPr>
          <a:xfrm>
            <a:off x="4581526" y="1310640"/>
            <a:ext cx="4112532" cy="1008481"/>
          </a:xfrm>
        </p:spPr>
        <p:txBody>
          <a:bodyPr wrap="square" lIns="0" tIns="0" rIns="0" bIns="0">
            <a:spAutoFit/>
          </a:bodyPr>
          <a:lstStyle>
            <a:lvl1pPr>
              <a:spcBef>
                <a:spcPts val="1600"/>
              </a:spcBef>
              <a:defRPr sz="2200" b="0">
                <a:solidFill>
                  <a:schemeClr val="bg2"/>
                </a:solidFill>
                <a:latin typeface="Museo Sans For Dell" pitchFamily="2" charset="0"/>
              </a:defRPr>
            </a:lvl1pPr>
            <a:lvl2pPr marL="574675" indent="-231775">
              <a:defRPr sz="1800" b="0">
                <a:solidFill>
                  <a:schemeClr val="bg2"/>
                </a:solidFill>
                <a:latin typeface="Museo Sans For Dell" pitchFamily="2" charset="0"/>
              </a:defRPr>
            </a:lvl2pPr>
            <a:lvl3pPr>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1"/>
          </p:nvPr>
        </p:nvSpPr>
        <p:spPr>
          <a:xfrm>
            <a:off x="449944" y="1310640"/>
            <a:ext cx="3926113" cy="1008481"/>
          </a:xfrm>
        </p:spPr>
        <p:txBody>
          <a:bodyPr wrap="square" lIns="0" tIns="0" rIns="0" bIns="0">
            <a:spAutoFit/>
          </a:bodyPr>
          <a:lstStyle>
            <a:lvl1pPr>
              <a:spcBef>
                <a:spcPts val="1600"/>
              </a:spcBef>
              <a:defRPr sz="2200" b="0">
                <a:solidFill>
                  <a:schemeClr val="bg2"/>
                </a:solidFill>
                <a:latin typeface="Museo Sans For Dell" pitchFamily="2" charset="0"/>
              </a:defRPr>
            </a:lvl1pPr>
            <a:lvl2pPr marL="574675" indent="-231775">
              <a:defRPr sz="1800" b="0">
                <a:solidFill>
                  <a:schemeClr val="bg2"/>
                </a:solidFill>
                <a:latin typeface="Museo Sans For Dell" pitchFamily="2" charset="0"/>
              </a:defRPr>
            </a:lvl2pPr>
            <a:lvl3pPr>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cxnSp>
        <p:nvCxnSpPr>
          <p:cNvPr id="14" name="Straight Connector 13"/>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pic>
        <p:nvPicPr>
          <p:cNvPr id="25" name="Picture 24"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13"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Tree>
    <p:extLst>
      <p:ext uri="{BB962C8B-B14F-4D97-AF65-F5344CB8AC3E}">
        <p14:creationId xmlns:p14="http://schemas.microsoft.com/office/powerpoint/2010/main" val="3333161168"/>
      </p:ext>
    </p:extLst>
  </p:cSld>
  <p:clrMapOvr>
    <a:masterClrMapping/>
  </p:clrMapOvr>
  <p:transition spd="med">
    <p:wipe dir="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2" name="Title 1"/>
          <p:cNvSpPr>
            <a:spLocks noGrp="1"/>
          </p:cNvSpPr>
          <p:nvPr>
            <p:ph type="title"/>
          </p:nvPr>
        </p:nvSpPr>
        <p:spPr>
          <a:xfrm>
            <a:off x="428625" y="38100"/>
            <a:ext cx="8258175" cy="960120"/>
          </a:xfrm>
        </p:spPr>
        <p:txBody>
          <a:bodyPr anchor="b"/>
          <a:lstStyle>
            <a:lvl1pPr>
              <a:defRPr sz="3000" b="0">
                <a:solidFill>
                  <a:schemeClr val="bg1"/>
                </a:solidFill>
                <a:latin typeface="Museo For Dell" pitchFamily="2" charset="0"/>
              </a:defRPr>
            </a:lvl1pPr>
          </a:lstStyle>
          <a:p>
            <a:r>
              <a:rPr lang="en-US" smtClean="0"/>
              <a:t>Click to edit Master title style</a:t>
            </a:r>
            <a:endParaRPr lang="en-US" dirty="0"/>
          </a:p>
        </p:txBody>
      </p:sp>
      <p:cxnSp>
        <p:nvCxnSpPr>
          <p:cNvPr id="18" name="Straight Connector 1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pic>
        <p:nvPicPr>
          <p:cNvPr id="16" name="Picture 15"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9"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Tree>
    <p:extLst>
      <p:ext uri="{BB962C8B-B14F-4D97-AF65-F5344CB8AC3E}">
        <p14:creationId xmlns:p14="http://schemas.microsoft.com/office/powerpoint/2010/main" val="1681666357"/>
      </p:ext>
    </p:extLst>
  </p:cSld>
  <p:clrMapOvr>
    <a:masterClrMapping/>
  </p:clrMapOvr>
  <p:transition spd="med">
    <p:wipe dir="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18" name="Straight Connector 1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pic>
        <p:nvPicPr>
          <p:cNvPr id="16" name="Picture 15"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Tree>
    <p:extLst>
      <p:ext uri="{BB962C8B-B14F-4D97-AF65-F5344CB8AC3E}">
        <p14:creationId xmlns:p14="http://schemas.microsoft.com/office/powerpoint/2010/main" val="1733276894"/>
      </p:ext>
    </p:extLst>
  </p:cSld>
  <p:clrMapOvr>
    <a:masterClrMapping/>
  </p:clrMapOvr>
  <p:transition spd="med">
    <p:wipe dir="r"/>
  </p:transition>
  <p:hf hdr="0" dt="0"/>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bg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9"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dirty="0" smtClean="0">
                <a:solidFill>
                  <a:srgbClr val="AAAAAA"/>
                </a:solidFill>
              </a:rPr>
              <a:t>Confidential</a:t>
            </a:r>
            <a:endParaRPr lang="en-US" dirty="0">
              <a:solidFill>
                <a:srgbClr val="AAAAAA"/>
              </a:solidFill>
            </a:endParaRPr>
          </a:p>
        </p:txBody>
      </p:sp>
    </p:spTree>
    <p:extLst>
      <p:ext uri="{BB962C8B-B14F-4D97-AF65-F5344CB8AC3E}">
        <p14:creationId xmlns:p14="http://schemas.microsoft.com/office/powerpoint/2010/main" val="85839408"/>
      </p:ext>
    </p:extLst>
  </p:cSld>
  <p:clrMapOvr>
    <a:masterClrMapping/>
  </p:clrMapOvr>
  <p:transition spd="med">
    <p:wipe dir="r"/>
  </p:transition>
  <p:hf sldNum="0" hdr="0" ftr="0" dt="0"/>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Section_Berry">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dirty="0" smtClean="0">
                <a:solidFill>
                  <a:srgbClr val="AAAAAA"/>
                </a:solidFill>
              </a:rPr>
              <a:t>Confidential</a:t>
            </a:r>
            <a:endParaRPr lang="en-US" dirty="0">
              <a:solidFill>
                <a:srgbClr val="AAAAAA"/>
              </a:solidFill>
            </a:endParaRPr>
          </a:p>
        </p:txBody>
      </p:sp>
    </p:spTree>
    <p:extLst>
      <p:ext uri="{BB962C8B-B14F-4D97-AF65-F5344CB8AC3E}">
        <p14:creationId xmlns:p14="http://schemas.microsoft.com/office/powerpoint/2010/main" val="3558381693"/>
      </p:ext>
    </p:extLst>
  </p:cSld>
  <p:clrMapOvr>
    <a:masterClrMapping/>
  </p:clrMapOvr>
  <p:transition spd="med">
    <p:wipe dir="r"/>
  </p:transition>
  <p:hf sldNum="0" hdr="0" ftr="0" dt="0"/>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Section_Green">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dirty="0" smtClean="0">
                <a:solidFill>
                  <a:srgbClr val="AAAAAA"/>
                </a:solidFill>
              </a:rPr>
              <a:t>Confidential</a:t>
            </a:r>
            <a:endParaRPr lang="en-US" dirty="0">
              <a:solidFill>
                <a:srgbClr val="AAAAAA"/>
              </a:solidFill>
            </a:endParaRPr>
          </a:p>
        </p:txBody>
      </p:sp>
    </p:spTree>
    <p:extLst>
      <p:ext uri="{BB962C8B-B14F-4D97-AF65-F5344CB8AC3E}">
        <p14:creationId xmlns:p14="http://schemas.microsoft.com/office/powerpoint/2010/main" val="2846003431"/>
      </p:ext>
    </p:extLst>
  </p:cSld>
  <p:clrMapOvr>
    <a:masterClrMapping/>
  </p:clrMapOvr>
  <p:transition spd="med">
    <p:wipe dir="r"/>
  </p:transition>
  <p:hf sldNum="0" hdr="0" ftr="0" dt="0"/>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Section_Red">
    <p:spTree>
      <p:nvGrpSpPr>
        <p:cNvPr id="1" name=""/>
        <p:cNvGrpSpPr/>
        <p:nvPr/>
      </p:nvGrpSpPr>
      <p:grpSpPr>
        <a:xfrm>
          <a:off x="0" y="0"/>
          <a:ext cx="0" cy="0"/>
          <a:chOff x="0" y="0"/>
          <a:chExt cx="0" cy="0"/>
        </a:xfrm>
      </p:grpSpPr>
      <p:sp>
        <p:nvSpPr>
          <p:cNvPr id="15" name="Title 1"/>
          <p:cNvSpPr>
            <a:spLocks noGrp="1"/>
          </p:cNvSpPr>
          <p:nvPr>
            <p:ph type="ctrTitle"/>
          </p:nvPr>
        </p:nvSpPr>
        <p:spPr>
          <a:xfrm>
            <a:off x="457200" y="457200"/>
            <a:ext cx="3657600" cy="3657600"/>
          </a:xfrm>
          <a:prstGeom prst="roundRect">
            <a:avLst>
              <a:gd name="adj" fmla="val 2752"/>
            </a:avLst>
          </a:prstGeom>
          <a:solidFill>
            <a:srgbClr val="DC5034"/>
          </a:solidFill>
          <a:ln>
            <a:noFill/>
          </a:ln>
        </p:spPr>
        <p:style>
          <a:lnRef idx="2">
            <a:schemeClr val="accent1"/>
          </a:lnRef>
          <a:fillRef idx="1">
            <a:schemeClr val="lt1"/>
          </a:fillRef>
          <a:effectRef idx="0">
            <a:schemeClr val="accent1"/>
          </a:effectRef>
          <a:fontRef idx="none"/>
        </p:style>
        <p:txBody>
          <a:bodyPr lIns="228600" tIns="228600" rIns="228600" bIns="228600" anchor="t">
            <a:normAutofit/>
          </a:bodyPr>
          <a:lstStyle>
            <a:lvl1pPr>
              <a:defRPr sz="3200" b="0">
                <a:solidFill>
                  <a:schemeClr val="tx2"/>
                </a:solidFill>
                <a:latin typeface="Museo For Dell" pitchFamily="2" charset="0"/>
              </a:defRPr>
            </a:lvl1pPr>
          </a:lstStyle>
          <a:p>
            <a:r>
              <a:rPr lang="en-US" smtClean="0"/>
              <a:t>Click to edit Master title style</a:t>
            </a:r>
            <a:endParaRPr lang="en-US" dirty="0"/>
          </a:p>
        </p:txBody>
      </p:sp>
      <p:pic>
        <p:nvPicPr>
          <p:cNvPr id="14" name="Picture 13"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9"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dirty="0" smtClean="0">
                <a:solidFill>
                  <a:srgbClr val="AAAAAA"/>
                </a:solidFill>
              </a:rPr>
              <a:t>Confidential</a:t>
            </a:r>
            <a:endParaRPr lang="en-US" dirty="0">
              <a:solidFill>
                <a:srgbClr val="AAAAAA"/>
              </a:solidFill>
            </a:endParaRPr>
          </a:p>
        </p:txBody>
      </p:sp>
    </p:spTree>
    <p:extLst>
      <p:ext uri="{BB962C8B-B14F-4D97-AF65-F5344CB8AC3E}">
        <p14:creationId xmlns:p14="http://schemas.microsoft.com/office/powerpoint/2010/main" val="841515724"/>
      </p:ext>
    </p:extLst>
  </p:cSld>
  <p:clrMapOvr>
    <a:masterClrMapping/>
  </p:clrMapOvr>
  <p:transition spd="med">
    <p:wipe dir="r"/>
  </p:transition>
  <p:hf sldNum="0" hdr="0" ftr="0" dt="0"/>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Section_Yellow">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2"/>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dirty="0" smtClean="0">
                <a:solidFill>
                  <a:srgbClr val="AAAAAA"/>
                </a:solidFill>
              </a:rPr>
              <a:t>Confidential</a:t>
            </a:r>
            <a:endParaRPr lang="en-US" dirty="0">
              <a:solidFill>
                <a:srgbClr val="AAAAAA"/>
              </a:solidFill>
            </a:endParaRPr>
          </a:p>
        </p:txBody>
      </p:sp>
    </p:spTree>
    <p:extLst>
      <p:ext uri="{BB962C8B-B14F-4D97-AF65-F5344CB8AC3E}">
        <p14:creationId xmlns:p14="http://schemas.microsoft.com/office/powerpoint/2010/main" val="1379256294"/>
      </p:ext>
    </p:extLst>
  </p:cSld>
  <p:clrMapOvr>
    <a:masterClrMapping/>
  </p:clrMapOvr>
  <p:transition spd="med">
    <p:wipe dir="r"/>
  </p:transition>
  <p:hf sldNum="0" hdr="0" ftr="0" dt="0"/>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Section_Purple">
    <p:spTree>
      <p:nvGrpSpPr>
        <p:cNvPr id="1" name=""/>
        <p:cNvGrpSpPr/>
        <p:nvPr/>
      </p:nvGrpSpPr>
      <p:grpSpPr>
        <a:xfrm>
          <a:off x="0" y="0"/>
          <a:ext cx="0" cy="0"/>
          <a:chOff x="0" y="0"/>
          <a:chExt cx="0" cy="0"/>
        </a:xfrm>
      </p:grpSpPr>
      <p:sp>
        <p:nvSpPr>
          <p:cNvPr id="15" name="Title 1"/>
          <p:cNvSpPr>
            <a:spLocks noGrp="1"/>
          </p:cNvSpPr>
          <p:nvPr>
            <p:ph type="ctrTitle"/>
          </p:nvPr>
        </p:nvSpPr>
        <p:spPr>
          <a:xfrm>
            <a:off x="457200" y="457200"/>
            <a:ext cx="3657600" cy="3657600"/>
          </a:xfrm>
          <a:prstGeom prst="roundRect">
            <a:avLst>
              <a:gd name="adj" fmla="val 2752"/>
            </a:avLst>
          </a:prstGeom>
          <a:solidFill>
            <a:schemeClr val="accent5"/>
          </a:solidFill>
          <a:ln>
            <a:noFill/>
          </a:ln>
        </p:spPr>
        <p:style>
          <a:lnRef idx="2">
            <a:schemeClr val="accent1"/>
          </a:lnRef>
          <a:fillRef idx="1">
            <a:schemeClr val="lt1"/>
          </a:fillRef>
          <a:effectRef idx="0">
            <a:schemeClr val="accent1"/>
          </a:effectRef>
          <a:fontRef idx="none"/>
        </p:style>
        <p:txBody>
          <a:bodyPr lIns="228600" tIns="228600" rIns="228600" bIns="228600" anchor="t">
            <a:normAutofit/>
          </a:bodyPr>
          <a:lstStyle>
            <a:lvl1pPr>
              <a:defRPr sz="3200" b="0">
                <a:solidFill>
                  <a:schemeClr val="tx2"/>
                </a:solidFill>
                <a:latin typeface="Museo For Dell" pitchFamily="2" charset="0"/>
              </a:defRPr>
            </a:lvl1pPr>
          </a:lstStyle>
          <a:p>
            <a:r>
              <a:rPr lang="en-US" smtClean="0"/>
              <a:t>Click to edit Master title style</a:t>
            </a:r>
            <a:endParaRPr lang="en-US" dirty="0"/>
          </a:p>
        </p:txBody>
      </p:sp>
      <p:pic>
        <p:nvPicPr>
          <p:cNvPr id="14" name="Picture 13"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6"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
        <p:nvSpPr>
          <p:cNvPr id="7"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dirty="0" smtClean="0">
                <a:solidFill>
                  <a:srgbClr val="AAAAAA"/>
                </a:solidFill>
              </a:rPr>
              <a:t>Confidential</a:t>
            </a:r>
            <a:endParaRPr lang="en-US" dirty="0">
              <a:solidFill>
                <a:srgbClr val="AAAAAA"/>
              </a:solidFill>
            </a:endParaRPr>
          </a:p>
        </p:txBody>
      </p:sp>
    </p:spTree>
    <p:extLst>
      <p:ext uri="{BB962C8B-B14F-4D97-AF65-F5344CB8AC3E}">
        <p14:creationId xmlns:p14="http://schemas.microsoft.com/office/powerpoint/2010/main" val="1796700582"/>
      </p:ext>
    </p:extLst>
  </p:cSld>
  <p:clrMapOvr>
    <a:masterClrMapping/>
  </p:clrMapOvr>
  <p:transition spd="med">
    <p:wipe dir="r"/>
  </p:transition>
  <p:hf sldNum="0" hdr="0" ftr="0" dt="0"/>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Title_Slide_Blue_Background">
    <p:bg>
      <p:bgPr>
        <a:solidFill>
          <a:schemeClr val="bg1"/>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p:nvPr>
        </p:nvSpPr>
        <p:spPr>
          <a:xfrm>
            <a:off x="369888" y="2900380"/>
            <a:ext cx="6399622" cy="1006685"/>
          </a:xfrm>
        </p:spPr>
        <p:txBody>
          <a:bodyPr anchor="ctr" anchorCtr="0"/>
          <a:lstStyle>
            <a:lvl1pPr algn="l">
              <a:lnSpc>
                <a:spcPct val="90000"/>
              </a:lnSpc>
              <a:defRPr sz="5400" b="0" i="0" smtClean="0">
                <a:solidFill>
                  <a:schemeClr val="tx2"/>
                </a:solidFill>
                <a:latin typeface="Museo For Dell" pitchFamily="2" charset="0"/>
                <a:ea typeface="Museo For Dell" pitchFamily="2" charset="0"/>
              </a:defRPr>
            </a:lvl1pPr>
          </a:lstStyle>
          <a:p>
            <a:r>
              <a:rPr lang="en-US" smtClean="0"/>
              <a:t>Click to edit Master title style</a:t>
            </a:r>
            <a:endParaRPr lang="en-US" dirty="0" smtClean="0"/>
          </a:p>
        </p:txBody>
      </p:sp>
      <p:grpSp>
        <p:nvGrpSpPr>
          <p:cNvPr id="20" name="Group 19"/>
          <p:cNvGrpSpPr/>
          <p:nvPr userDrawn="1"/>
        </p:nvGrpSpPr>
        <p:grpSpPr>
          <a:xfrm>
            <a:off x="380999" y="1781175"/>
            <a:ext cx="8311513" cy="3295650"/>
            <a:chOff x="280033" y="1781175"/>
            <a:chExt cx="8412480" cy="3295650"/>
          </a:xfrm>
        </p:grpSpPr>
        <p:cxnSp>
          <p:nvCxnSpPr>
            <p:cNvPr id="8" name="Straight Connector 7"/>
            <p:cNvCxnSpPr/>
            <p:nvPr/>
          </p:nvCxnSpPr>
          <p:spPr>
            <a:xfrm>
              <a:off x="280033" y="1781175"/>
              <a:ext cx="8412480"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80033" y="5076825"/>
              <a:ext cx="8412480"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grpSp>
      <p:pic>
        <p:nvPicPr>
          <p:cNvPr id="12" name="Picture 9" descr="white"/>
          <p:cNvPicPr>
            <a:picLocks noChangeAspect="1" noChangeArrowheads="1"/>
          </p:cNvPicPr>
          <p:nvPr userDrawn="1"/>
        </p:nvPicPr>
        <p:blipFill>
          <a:blip r:embed="rId2" cstate="print"/>
          <a:srcRect/>
          <a:stretch>
            <a:fillRect/>
          </a:stretch>
        </p:blipFill>
        <p:spPr bwMode="auto">
          <a:xfrm>
            <a:off x="7377195" y="2681959"/>
            <a:ext cx="1371487" cy="1371487"/>
          </a:xfrm>
          <a:prstGeom prst="rect">
            <a:avLst/>
          </a:prstGeom>
          <a:noFill/>
          <a:ln w="9525">
            <a:noFill/>
            <a:miter lim="800000"/>
            <a:headEnd/>
            <a:tailEnd/>
          </a:ln>
        </p:spPr>
      </p:pic>
      <p:sp>
        <p:nvSpPr>
          <p:cNvPr id="11"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tx2"/>
                </a:solidFill>
                <a:latin typeface="Museo Sans For Dell" pitchFamily="2" charset="0"/>
              </a:defRPr>
            </a:lvl1pPr>
          </a:lstStyle>
          <a:p>
            <a:r>
              <a:rPr lang="en-US" smtClean="0">
                <a:solidFill>
                  <a:srgbClr val="FFFFFF"/>
                </a:solidFill>
              </a:rPr>
              <a:t>Confidential</a:t>
            </a:r>
            <a:endParaRPr lang="en-US" dirty="0">
              <a:solidFill>
                <a:srgbClr val="FFFFFF"/>
              </a:solidFill>
            </a:endParaRPr>
          </a:p>
        </p:txBody>
      </p:sp>
      <p:sp>
        <p:nvSpPr>
          <p:cNvPr id="13"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tx2"/>
                </a:solidFill>
                <a:latin typeface="Museo Sans For Dell" pitchFamily="2" charset="0"/>
              </a:defRPr>
            </a:lvl1pPr>
          </a:lstStyle>
          <a:p>
            <a:fld id="{DBD5246C-868F-410A-AE52-FE248EDADC4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77494822"/>
      </p:ext>
    </p:extLst>
  </p:cSld>
  <p:clrMapOvr>
    <a:masterClrMapping/>
  </p:clrMapOvr>
  <p:transition spd="med">
    <p:wipe dir="r"/>
  </p:transition>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o_Bottom_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177843"/>
      </p:ext>
    </p:extLst>
  </p:cSld>
  <p:clrMapOvr>
    <a:masterClrMapping/>
  </p:clrMapOvr>
  <p:transition spd="slow">
    <p:wipe/>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36564" y="1524000"/>
            <a:ext cx="3778694" cy="5011738"/>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457700" y="1524000"/>
            <a:ext cx="3778695" cy="5011738"/>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19"/>
          <p:cNvSpPr>
            <a:spLocks noGrp="1" noChangeArrowheads="1"/>
          </p:cNvSpPr>
          <p:nvPr>
            <p:ph type="sldNum" sz="quarter" idx="11"/>
          </p:nvPr>
        </p:nvSpPr>
        <p:spPr>
          <a:xfrm>
            <a:off x="8620125" y="6537325"/>
            <a:ext cx="481013" cy="312738"/>
          </a:xfrm>
          <a:prstGeom prst="rect">
            <a:avLst/>
          </a:prstGeom>
        </p:spPr>
        <p:txBody>
          <a:bodyPr/>
          <a:lstStyle>
            <a:lvl1pPr>
              <a:defRPr/>
            </a:lvl1pPr>
          </a:lstStyle>
          <a:p>
            <a:fld id="{874C14F7-23B7-42BD-8873-17E5695AA039}" type="slidenum">
              <a:rPr lang="en-US">
                <a:solidFill>
                  <a:srgbClr val="444444"/>
                </a:solidFill>
              </a:rPr>
              <a:pPr/>
              <a:t>‹#›</a:t>
            </a:fld>
            <a:endParaRPr lang="en-US" dirty="0">
              <a:solidFill>
                <a:srgbClr val="444444"/>
              </a:solidFill>
            </a:endParaRPr>
          </a:p>
        </p:txBody>
      </p:sp>
      <p:sp>
        <p:nvSpPr>
          <p:cNvPr id="7" name="Footer Placeholder 4"/>
          <p:cNvSpPr>
            <a:spLocks noGrp="1"/>
          </p:cNvSpPr>
          <p:nvPr>
            <p:ph type="ftr" sz="quarter" idx="3"/>
          </p:nvPr>
        </p:nvSpPr>
        <p:spPr>
          <a:xfrm>
            <a:off x="742950" y="6620287"/>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dirty="0" smtClean="0">
                <a:solidFill>
                  <a:srgbClr val="AAAAAA"/>
                </a:solidFill>
              </a:rPr>
              <a:t>Confidential</a:t>
            </a:r>
            <a:endParaRPr lang="en-US" dirty="0">
              <a:solidFill>
                <a:srgbClr val="AAAAAA"/>
              </a:solidFill>
            </a:endParaRPr>
          </a:p>
        </p:txBody>
      </p:sp>
      <p:sp>
        <p:nvSpPr>
          <p:cNvPr id="8" name="Slide Number Placeholder 5"/>
          <p:cNvSpPr txBox="1">
            <a:spLocks/>
          </p:cNvSpPr>
          <p:nvPr userDrawn="1"/>
        </p:nvSpPr>
        <p:spPr>
          <a:xfrm>
            <a:off x="444501" y="6631404"/>
            <a:ext cx="260349" cy="152399"/>
          </a:xfrm>
          <a:prstGeom prst="rect">
            <a:avLst/>
          </a:prstGeom>
        </p:spPr>
        <p:txBody>
          <a:bodyPr vert="horz" lIns="0" tIns="0" rIns="91440" bIns="0" rtlCol="0" anchor="ctr"/>
          <a:lstStyle>
            <a:defPPr>
              <a:defRPr lang="en-US"/>
            </a:defPPr>
            <a:lvl1pPr algn="l" rtl="0" fontAlgn="base">
              <a:spcBef>
                <a:spcPct val="0"/>
              </a:spcBef>
              <a:spcAft>
                <a:spcPct val="0"/>
              </a:spcAft>
              <a:defRPr sz="900" kern="1200">
                <a:solidFill>
                  <a:schemeClr val="accent4"/>
                </a:solidFill>
                <a:latin typeface="Museo Sans For Dell" pitchFamily="2"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DBD5246C-868F-410A-AE52-FE248EDADC46}" type="slidenum">
              <a:rPr lang="en-US" smtClean="0">
                <a:solidFill>
                  <a:srgbClr val="AAAAAA"/>
                </a:solidFill>
              </a:rPr>
              <a:pPr/>
              <a:t>‹#›</a:t>
            </a:fld>
            <a:endParaRPr lang="en-US" dirty="0">
              <a:solidFill>
                <a:srgbClr val="AAAAAA"/>
              </a:solidFill>
            </a:endParaRPr>
          </a:p>
        </p:txBody>
      </p:sp>
    </p:spTree>
    <p:extLst>
      <p:ext uri="{BB962C8B-B14F-4D97-AF65-F5344CB8AC3E}">
        <p14:creationId xmlns:p14="http://schemas.microsoft.com/office/powerpoint/2010/main" val="1546377593"/>
      </p:ext>
    </p:extLst>
  </p:cSld>
  <p:clrMapOvr>
    <a:masterClrMapping/>
  </p:clrMapOvr>
  <p:transition spd="med">
    <p:wipe dir="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cxnSp>
        <p:nvCxnSpPr>
          <p:cNvPr id="18" name="Straight Connector 1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pic>
        <p:nvPicPr>
          <p:cNvPr id="16" name="Picture 15"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dirty="0" smtClean="0">
                <a:solidFill>
                  <a:srgbClr val="AAAAAA"/>
                </a:solidFill>
              </a:rPr>
              <a:t>Confidential</a:t>
            </a:r>
            <a:endParaRPr lang="en-US" dirty="0">
              <a:solidFill>
                <a:srgbClr val="AAAAAA"/>
              </a:solidFill>
            </a:endParaRPr>
          </a:p>
        </p:txBody>
      </p:sp>
    </p:spTree>
    <p:extLst>
      <p:ext uri="{BB962C8B-B14F-4D97-AF65-F5344CB8AC3E}">
        <p14:creationId xmlns:p14="http://schemas.microsoft.com/office/powerpoint/2010/main" val="709955125"/>
      </p:ext>
    </p:extLst>
  </p:cSld>
  <p:clrMapOvr>
    <a:masterClrMapping/>
  </p:clrMapOvr>
  <p:transition spd="med">
    <p:wipe dir="r"/>
  </p:transition>
  <p:hf hdr="0" dt="0"/>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cxnSp>
        <p:nvCxnSpPr>
          <p:cNvPr id="18" name="Straight Connector 1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pic>
        <p:nvPicPr>
          <p:cNvPr id="16" name="Picture 15"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7" name="Footer Placeholder 4"/>
          <p:cNvSpPr>
            <a:spLocks noGrp="1"/>
          </p:cNvSpPr>
          <p:nvPr>
            <p:ph type="ftr" sz="quarter" idx="3"/>
          </p:nvPr>
        </p:nvSpPr>
        <p:spPr>
          <a:xfrm>
            <a:off x="742950" y="6465000"/>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dirty="0" smtClean="0">
                <a:solidFill>
                  <a:srgbClr val="AAAAAA"/>
                </a:solidFill>
              </a:rPr>
              <a:t>Confidential</a:t>
            </a:r>
            <a:endParaRPr lang="en-US" dirty="0">
              <a:solidFill>
                <a:srgbClr val="AAAAAA"/>
              </a:solidFill>
            </a:endParaRPr>
          </a:p>
        </p:txBody>
      </p:sp>
      <p:sp>
        <p:nvSpPr>
          <p:cNvPr id="9" name="Slide Number Placeholder 5"/>
          <p:cNvSpPr>
            <a:spLocks noGrp="1"/>
          </p:cNvSpPr>
          <p:nvPr>
            <p:ph type="sldNum" sz="quarter" idx="4"/>
          </p:nvPr>
        </p:nvSpPr>
        <p:spPr>
          <a:xfrm>
            <a:off x="444501" y="646424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Tree>
    <p:extLst>
      <p:ext uri="{BB962C8B-B14F-4D97-AF65-F5344CB8AC3E}">
        <p14:creationId xmlns:p14="http://schemas.microsoft.com/office/powerpoint/2010/main" val="4250736966"/>
      </p:ext>
    </p:extLst>
  </p:cSld>
  <p:clrMapOvr>
    <a:masterClrMapping/>
  </p:clrMapOvr>
  <p:transition spd="med">
    <p:wipe dir="r"/>
  </p:transition>
  <p:timing>
    <p:tnLst>
      <p:par>
        <p:cTn id="1" dur="indefinite" restart="never" nodeType="tmRoot"/>
      </p:par>
    </p:tnLst>
  </p:timing>
  <p:hf hdr="0" dt="0"/>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_Title_Slide_Blue_Background">
    <p:spTree>
      <p:nvGrpSpPr>
        <p:cNvPr id="1" name=""/>
        <p:cNvGrpSpPr/>
        <p:nvPr/>
      </p:nvGrpSpPr>
      <p:grpSpPr>
        <a:xfrm>
          <a:off x="0" y="0"/>
          <a:ext cx="0" cy="0"/>
          <a:chOff x="0" y="0"/>
          <a:chExt cx="0" cy="0"/>
        </a:xfrm>
      </p:grpSpPr>
      <p:grpSp>
        <p:nvGrpSpPr>
          <p:cNvPr id="20" name="Group 19"/>
          <p:cNvGrpSpPr/>
          <p:nvPr userDrawn="1"/>
        </p:nvGrpSpPr>
        <p:grpSpPr>
          <a:xfrm>
            <a:off x="380999" y="1781175"/>
            <a:ext cx="8311513" cy="3295650"/>
            <a:chOff x="280033" y="1781175"/>
            <a:chExt cx="8412480" cy="3295650"/>
          </a:xfrm>
        </p:grpSpPr>
        <p:cxnSp>
          <p:nvCxnSpPr>
            <p:cNvPr id="8" name="Straight Connector 7"/>
            <p:cNvCxnSpPr/>
            <p:nvPr/>
          </p:nvCxnSpPr>
          <p:spPr>
            <a:xfrm>
              <a:off x="280033" y="1781175"/>
              <a:ext cx="8412480"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80033" y="5076825"/>
              <a:ext cx="8412480"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grpSp>
      <p:pic>
        <p:nvPicPr>
          <p:cNvPr id="12" name="Picture 9" descr="white"/>
          <p:cNvPicPr>
            <a:picLocks noChangeAspect="1" noChangeArrowheads="1"/>
          </p:cNvPicPr>
          <p:nvPr userDrawn="1"/>
        </p:nvPicPr>
        <p:blipFill>
          <a:blip r:embed="rId2" cstate="print"/>
          <a:srcRect/>
          <a:stretch>
            <a:fillRect/>
          </a:stretch>
        </p:blipFill>
        <p:spPr bwMode="auto">
          <a:xfrm>
            <a:off x="7377195" y="2681959"/>
            <a:ext cx="1371487" cy="1371487"/>
          </a:xfrm>
          <a:prstGeom prst="rect">
            <a:avLst/>
          </a:prstGeom>
          <a:noFill/>
          <a:ln w="9525">
            <a:noFill/>
            <a:miter lim="800000"/>
            <a:headEnd/>
            <a:tailEnd/>
          </a:ln>
        </p:spPr>
      </p:pic>
      <p:sp>
        <p:nvSpPr>
          <p:cNvPr id="11" name="Footer Placeholder 4"/>
          <p:cNvSpPr>
            <a:spLocks noGrp="1"/>
          </p:cNvSpPr>
          <p:nvPr>
            <p:ph type="ftr" sz="quarter" idx="3"/>
          </p:nvPr>
        </p:nvSpPr>
        <p:spPr>
          <a:xfrm>
            <a:off x="742950" y="6465000"/>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dirty="0" smtClean="0">
                <a:solidFill>
                  <a:srgbClr val="AAAAAA"/>
                </a:solidFill>
              </a:rPr>
              <a:t>Confidential</a:t>
            </a:r>
            <a:endParaRPr lang="en-US" dirty="0">
              <a:solidFill>
                <a:srgbClr val="AAAAAA"/>
              </a:solidFill>
            </a:endParaRPr>
          </a:p>
        </p:txBody>
      </p:sp>
      <p:sp>
        <p:nvSpPr>
          <p:cNvPr id="13" name="Slide Number Placeholder 5"/>
          <p:cNvSpPr>
            <a:spLocks noGrp="1"/>
          </p:cNvSpPr>
          <p:nvPr>
            <p:ph type="sldNum" sz="quarter" idx="4"/>
          </p:nvPr>
        </p:nvSpPr>
        <p:spPr>
          <a:xfrm>
            <a:off x="444501" y="646424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Tree>
    <p:extLst>
      <p:ext uri="{BB962C8B-B14F-4D97-AF65-F5344CB8AC3E}">
        <p14:creationId xmlns:p14="http://schemas.microsoft.com/office/powerpoint/2010/main" val="2070750365"/>
      </p:ext>
    </p:extLst>
  </p:cSld>
  <p:clrMapOvr>
    <a:masterClrMapping/>
  </p:clrMapOvr>
  <p:transition spd="med">
    <p:wipe dir="r"/>
  </p:transition>
  <p:hf sldNum="0" hdr="0" ftr="0" dt="0"/>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cxnSp>
        <p:nvCxnSpPr>
          <p:cNvPr id="18" name="Straight Connector 1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pic>
        <p:nvPicPr>
          <p:cNvPr id="16" name="Picture 15"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7" name="Footer Placeholder 4"/>
          <p:cNvSpPr>
            <a:spLocks noGrp="1"/>
          </p:cNvSpPr>
          <p:nvPr>
            <p:ph type="ftr" sz="quarter" idx="3"/>
          </p:nvPr>
        </p:nvSpPr>
        <p:spPr>
          <a:xfrm>
            <a:off x="742950" y="6465000"/>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dirty="0" smtClean="0">
                <a:solidFill>
                  <a:srgbClr val="AAAAAA"/>
                </a:solidFill>
              </a:rPr>
              <a:t>Confidential</a:t>
            </a:r>
            <a:endParaRPr lang="en-US" dirty="0">
              <a:solidFill>
                <a:srgbClr val="AAAAAA"/>
              </a:solidFill>
            </a:endParaRPr>
          </a:p>
        </p:txBody>
      </p:sp>
      <p:sp>
        <p:nvSpPr>
          <p:cNvPr id="9" name="Slide Number Placeholder 5"/>
          <p:cNvSpPr>
            <a:spLocks noGrp="1"/>
          </p:cNvSpPr>
          <p:nvPr>
            <p:ph type="sldNum" sz="quarter" idx="4"/>
          </p:nvPr>
        </p:nvSpPr>
        <p:spPr>
          <a:xfrm>
            <a:off x="444501" y="646424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Tree>
    <p:extLst>
      <p:ext uri="{BB962C8B-B14F-4D97-AF65-F5344CB8AC3E}">
        <p14:creationId xmlns:p14="http://schemas.microsoft.com/office/powerpoint/2010/main" val="3763478699"/>
      </p:ext>
    </p:extLst>
  </p:cSld>
  <p:clrMapOvr>
    <a:masterClrMapping/>
  </p:clrMapOvr>
  <p:transition spd="med">
    <p:wipe dir="r"/>
  </p:transition>
  <p:timing>
    <p:tnLst>
      <p:par>
        <p:cTn id="1" dur="indefinite" restart="never" nodeType="tmRoot"/>
      </p:par>
    </p:tnLst>
  </p:timing>
  <p:hf hdr="0" dt="0"/>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Title_Blue_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cxnSp>
        <p:nvCxnSpPr>
          <p:cNvPr id="7" name="Straight Connector 6"/>
          <p:cNvCxnSpPr>
            <a:cxnSpLocks noChangeShapeType="1"/>
          </p:cNvCxnSpPr>
          <p:nvPr userDrawn="1"/>
        </p:nvCxnSpPr>
        <p:spPr bwMode="auto">
          <a:xfrm>
            <a:off x="457200" y="6172200"/>
            <a:ext cx="8229600" cy="0"/>
          </a:xfrm>
          <a:prstGeom prst="line">
            <a:avLst/>
          </a:prstGeom>
          <a:noFill/>
          <a:ln w="9525">
            <a:solidFill>
              <a:schemeClr val="tx2"/>
            </a:solidFill>
            <a:round/>
            <a:headEnd/>
            <a:tailEnd/>
          </a:ln>
        </p:spPr>
      </p:cxnSp>
    </p:spTree>
    <p:extLst>
      <p:ext uri="{BB962C8B-B14F-4D97-AF65-F5344CB8AC3E}">
        <p14:creationId xmlns:p14="http://schemas.microsoft.com/office/powerpoint/2010/main" val="2500215107"/>
      </p:ext>
    </p:extLst>
  </p:cSld>
  <p:clrMapOvr>
    <a:masterClrMapping/>
  </p:clrMapOvr>
  <p:transition spd="med">
    <p:wipe dir="r"/>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cxnSp>
        <p:nvCxnSpPr>
          <p:cNvPr id="18" name="Straight Connector 1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16" name="Picture 15"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7" name="Title 1"/>
          <p:cNvSpPr>
            <a:spLocks noGrp="1"/>
          </p:cNvSpPr>
          <p:nvPr>
            <p:ph type="title" hasCustomPrompt="1"/>
          </p:nvPr>
        </p:nvSpPr>
        <p:spPr>
          <a:xfrm>
            <a:off x="425904"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0" name="Content Placeholder 2"/>
          <p:cNvSpPr>
            <a:spLocks noGrp="1"/>
          </p:cNvSpPr>
          <p:nvPr>
            <p:ph sz="half" idx="1"/>
          </p:nvPr>
        </p:nvSpPr>
        <p:spPr>
          <a:xfrm>
            <a:off x="457200" y="1280160"/>
            <a:ext cx="8229600" cy="4754880"/>
          </a:xfrm>
        </p:spPr>
        <p:txBody>
          <a:bodyPr lIns="0" tIns="0" rIns="0" bIns="0"/>
          <a:lstStyle>
            <a:lvl1pPr>
              <a:spcBef>
                <a:spcPts val="100"/>
              </a:spcBef>
              <a:spcAft>
                <a:spcPts val="100"/>
              </a:spcAft>
              <a:defRPr sz="2000">
                <a:solidFill>
                  <a:schemeClr val="bg2"/>
                </a:solidFill>
                <a:latin typeface="Museo Sans For Dell" pitchFamily="2" charset="0"/>
              </a:defRPr>
            </a:lvl1pPr>
            <a:lvl2pPr>
              <a:spcBef>
                <a:spcPts val="100"/>
              </a:spcBef>
              <a:spcAft>
                <a:spcPts val="100"/>
              </a:spcAft>
              <a:buFont typeface="Museo Sans For Dell" pitchFamily="2" charset="0"/>
              <a:buChar char="–"/>
              <a:defRPr sz="1800">
                <a:solidFill>
                  <a:schemeClr val="bg2"/>
                </a:solidFill>
                <a:latin typeface="Museo Sans For Dell" pitchFamily="2" charset="0"/>
              </a:defRPr>
            </a:lvl2pPr>
            <a:lvl3pPr>
              <a:spcBef>
                <a:spcPts val="100"/>
              </a:spcBef>
              <a:spcAft>
                <a:spcPts val="100"/>
              </a:spcAft>
              <a:defRPr sz="1600">
                <a:solidFill>
                  <a:schemeClr val="bg2"/>
                </a:solidFill>
                <a:latin typeface="Museo Sans For Dell" pitchFamily="2" charset="0"/>
              </a:defRPr>
            </a:lvl3pPr>
            <a:lvl4pPr>
              <a:spcBef>
                <a:spcPts val="100"/>
              </a:spcBef>
              <a:spcAft>
                <a:spcPts val="100"/>
              </a:spcAft>
              <a:defRPr sz="1400" baseline="0">
                <a:solidFill>
                  <a:schemeClr val="bg2"/>
                </a:solidFill>
                <a:latin typeface="Museo Sans For Dell" pitchFamily="2" charset="0"/>
              </a:defRPr>
            </a:lvl4pPr>
            <a:lvl5pPr>
              <a:spcBef>
                <a:spcPts val="100"/>
              </a:spcBef>
              <a:spcAft>
                <a:spcPts val="100"/>
              </a:spcAft>
              <a:buClr>
                <a:schemeClr val="accent1"/>
              </a:buClr>
              <a:defRPr sz="120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227781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1837"/>
      </p:ext>
    </p:extLst>
  </p:cSld>
  <p:clrMapOvr>
    <a:masterClrMapping/>
  </p:clrMapOvr>
  <p:transition spd="med">
    <p:wipe dir="r"/>
  </p:transition>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p:nvPr>
        </p:nvSpPr>
        <p:spPr>
          <a:xfrm>
            <a:off x="457200" y="2679490"/>
            <a:ext cx="5962650" cy="1006685"/>
          </a:xfrm>
        </p:spPr>
        <p:txBody>
          <a:bodyPr anchor="b" anchorCtr="0"/>
          <a:lstStyle>
            <a:lvl1pPr algn="l">
              <a:lnSpc>
                <a:spcPts val="4000"/>
              </a:lnSpc>
              <a:defRPr sz="3600" b="0" i="0" smtClean="0">
                <a:solidFill>
                  <a:schemeClr val="accent1"/>
                </a:solidFill>
                <a:latin typeface="Museo For Dell" pitchFamily="2" charset="0"/>
                <a:ea typeface="Museo For Dell" pitchFamily="2" charset="0"/>
              </a:defRPr>
            </a:lvl1pPr>
          </a:lstStyle>
          <a:p>
            <a:r>
              <a:rPr lang="en-US" dirty="0" smtClean="0"/>
              <a:t>Click to edit Master title style</a:t>
            </a:r>
          </a:p>
        </p:txBody>
      </p:sp>
      <p:sp>
        <p:nvSpPr>
          <p:cNvPr id="361477" name="Text Placeholder 12"/>
          <p:cNvSpPr>
            <a:spLocks noGrp="1"/>
          </p:cNvSpPr>
          <p:nvPr>
            <p:ph type="subTitle" idx="1"/>
          </p:nvPr>
        </p:nvSpPr>
        <p:spPr>
          <a:xfrm>
            <a:off x="457200" y="4165390"/>
            <a:ext cx="5953125" cy="800101"/>
          </a:xfrm>
        </p:spPr>
        <p:txBody>
          <a:bodyPr lIns="0" tIns="0" rIns="0" bIns="0" anchor="t" anchorCtr="0">
            <a:normAutofit/>
          </a:bodyPr>
          <a:lstStyle>
            <a:lvl1pPr marL="0" indent="0" algn="l">
              <a:buFont typeface="Wingdings" pitchFamily="2" charset="2"/>
              <a:buNone/>
              <a:defRPr sz="2000" b="0" i="0" smtClean="0">
                <a:solidFill>
                  <a:schemeClr val="bg2"/>
                </a:solidFill>
                <a:latin typeface="Museo Sans For Dell" pitchFamily="2" charset="0"/>
                <a:ea typeface="Museo Sans For Dell" pitchFamily="2" charset="0"/>
              </a:defRPr>
            </a:lvl1pPr>
          </a:lstStyle>
          <a:p>
            <a:r>
              <a:rPr lang="en-US" dirty="0" smtClean="0"/>
              <a:t>Click to edit Master subtitle style</a:t>
            </a:r>
          </a:p>
        </p:txBody>
      </p:sp>
      <p:cxnSp>
        <p:nvCxnSpPr>
          <p:cNvPr id="8" name="Straight Connector 7"/>
          <p:cNvCxnSpPr/>
          <p:nvPr/>
        </p:nvCxnSpPr>
        <p:spPr>
          <a:xfrm>
            <a:off x="447675" y="178117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47675" y="507682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bwMode="gray">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4" name="Rectangle 13"/>
          <p:cNvSpPr/>
          <p:nvPr/>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9" name="Rectangle 18"/>
          <p:cNvSpPr/>
          <p:nvPr/>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pic>
        <p:nvPicPr>
          <p:cNvPr id="11" name="Picture 10" descr="dell_blue_lrg_logo.png"/>
          <p:cNvPicPr>
            <a:picLocks noChangeAspect="1"/>
          </p:cNvPicPr>
          <p:nvPr/>
        </p:nvPicPr>
        <p:blipFill>
          <a:blip r:embed="rId2" cstate="screen"/>
          <a:stretch>
            <a:fillRect/>
          </a:stretch>
        </p:blipFill>
        <p:spPr>
          <a:xfrm>
            <a:off x="7265289" y="2651760"/>
            <a:ext cx="1487427" cy="1487427"/>
          </a:xfrm>
          <a:prstGeom prst="rect">
            <a:avLst/>
          </a:prstGeom>
        </p:spPr>
      </p:pic>
    </p:spTree>
    <p:extLst>
      <p:ext uri="{BB962C8B-B14F-4D97-AF65-F5344CB8AC3E}">
        <p14:creationId xmlns:p14="http://schemas.microsoft.com/office/powerpoint/2010/main" val="2402581037"/>
      </p:ext>
    </p:extLst>
  </p:cSld>
  <p:clrMapOvr>
    <a:masterClrMapping/>
  </p:clrMapOvr>
  <p:transition spd="med">
    <p:wipe dir="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sz="half" idx="1"/>
          </p:nvPr>
        </p:nvSpPr>
        <p:spPr>
          <a:xfrm>
            <a:off x="457200" y="1280160"/>
            <a:ext cx="8229600" cy="4754880"/>
          </a:xfrm>
        </p:spPr>
        <p:txBody>
          <a:bodyPr lIns="0" tIns="0" rIns="0" bIns="0"/>
          <a:lstStyle>
            <a:lvl1pPr>
              <a:spcBef>
                <a:spcPts val="100"/>
              </a:spcBef>
              <a:spcAft>
                <a:spcPts val="100"/>
              </a:spcAft>
              <a:defRPr sz="2000">
                <a:solidFill>
                  <a:schemeClr val="bg2"/>
                </a:solidFill>
                <a:latin typeface="Museo Sans For Dell" pitchFamily="2" charset="0"/>
              </a:defRPr>
            </a:lvl1pPr>
            <a:lvl2pPr>
              <a:spcBef>
                <a:spcPts val="100"/>
              </a:spcBef>
              <a:spcAft>
                <a:spcPts val="100"/>
              </a:spcAft>
              <a:buFont typeface="Museo Sans For Dell" pitchFamily="2" charset="0"/>
              <a:buChar char="–"/>
              <a:defRPr sz="1800">
                <a:solidFill>
                  <a:schemeClr val="bg2"/>
                </a:solidFill>
                <a:latin typeface="Museo Sans For Dell" pitchFamily="2" charset="0"/>
              </a:defRPr>
            </a:lvl2pPr>
            <a:lvl3pPr>
              <a:spcBef>
                <a:spcPts val="100"/>
              </a:spcBef>
              <a:spcAft>
                <a:spcPts val="100"/>
              </a:spcAft>
              <a:defRPr sz="1600">
                <a:solidFill>
                  <a:schemeClr val="bg2"/>
                </a:solidFill>
                <a:latin typeface="Museo Sans For Dell" pitchFamily="2" charset="0"/>
              </a:defRPr>
            </a:lvl3pPr>
            <a:lvl4pPr>
              <a:spcBef>
                <a:spcPts val="100"/>
              </a:spcBef>
              <a:spcAft>
                <a:spcPts val="100"/>
              </a:spcAft>
              <a:defRPr sz="1400" baseline="0">
                <a:solidFill>
                  <a:schemeClr val="bg2"/>
                </a:solidFill>
                <a:latin typeface="Museo Sans For Dell" pitchFamily="2" charset="0"/>
              </a:defRPr>
            </a:lvl4pPr>
            <a:lvl5pPr>
              <a:spcBef>
                <a:spcPts val="100"/>
              </a:spcBef>
              <a:spcAft>
                <a:spcPts val="100"/>
              </a:spcAft>
              <a:buClr>
                <a:schemeClr val="accent1"/>
              </a:buClr>
              <a:defRPr sz="120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20" name="Straight Connector 19"/>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sp>
        <p:nvSpPr>
          <p:cNvPr id="15"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16"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18"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1B49DBA8-CB7F-4D71-85BC-54BF1F91BF18}" type="datetime1">
              <a:rPr>
                <a:solidFill>
                  <a:srgbClr val="000000">
                    <a:lumMod val="60000"/>
                    <a:lumOff val="40000"/>
                  </a:srgbClr>
                </a:solidFill>
              </a:rPr>
              <a:pPr/>
              <a:t>1/9/2012</a:t>
            </a:fld>
            <a:endParaRPr dirty="0">
              <a:solidFill>
                <a:srgbClr val="000000">
                  <a:lumMod val="60000"/>
                  <a:lumOff val="40000"/>
                </a:srgbClr>
              </a:solidFill>
            </a:endParaRPr>
          </a:p>
        </p:txBody>
      </p:sp>
    </p:spTree>
    <p:extLst>
      <p:ext uri="{BB962C8B-B14F-4D97-AF65-F5344CB8AC3E}">
        <p14:creationId xmlns:p14="http://schemas.microsoft.com/office/powerpoint/2010/main" val="784780134"/>
      </p:ext>
    </p:extLst>
  </p:cSld>
  <p:clrMapOvr>
    <a:masterClrMapping/>
  </p:clrMapOvr>
  <p:transition spd="med">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bg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br>
              <a:rPr lang="en-US" dirty="0" smtClean="0"/>
            </a:br>
            <a:endParaRPr lang="en-US" dirty="0"/>
          </a:p>
        </p:txBody>
      </p:sp>
    </p:spTree>
    <p:extLst>
      <p:ext uri="{BB962C8B-B14F-4D97-AF65-F5344CB8AC3E}">
        <p14:creationId xmlns:p14="http://schemas.microsoft.com/office/powerpoint/2010/main" val="317672583"/>
      </p:ext>
    </p:extLst>
  </p:cSld>
  <p:clrMapOvr>
    <a:masterClrMapping/>
  </p:clrMapOvr>
  <p:transition spd="slow">
    <p:wipe/>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wo_Column">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4653246" y="1241424"/>
            <a:ext cx="4023360" cy="4890435"/>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2"/>
          <p:cNvSpPr>
            <a:spLocks noGrp="1"/>
          </p:cNvSpPr>
          <p:nvPr>
            <p:ph sz="half" idx="11"/>
          </p:nvPr>
        </p:nvSpPr>
        <p:spPr>
          <a:xfrm>
            <a:off x="439738" y="1241425"/>
            <a:ext cx="4023360" cy="4890434"/>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14" name="Straight Connector 13"/>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sp>
        <p:nvSpPr>
          <p:cNvPr id="13"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9"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15" name="Title 1"/>
          <p:cNvSpPr>
            <a:spLocks noGrp="1"/>
          </p:cNvSpPr>
          <p:nvPr>
            <p:ph type="title" hasCustomPrompt="1"/>
          </p:nvPr>
        </p:nvSpPr>
        <p:spPr>
          <a:xfrm>
            <a:off x="425904"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6"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1144322A-4EE7-4C2B-844A-B40A33F9C675}" type="datetime1">
              <a:rPr>
                <a:solidFill>
                  <a:srgbClr val="000000">
                    <a:lumMod val="60000"/>
                    <a:lumOff val="40000"/>
                  </a:srgbClr>
                </a:solidFill>
              </a:rPr>
              <a:pPr/>
              <a:t>1/9/2012</a:t>
            </a:fld>
            <a:endParaRPr dirty="0">
              <a:solidFill>
                <a:srgbClr val="000000">
                  <a:lumMod val="60000"/>
                  <a:lumOff val="40000"/>
                </a:srgbClr>
              </a:solidFill>
            </a:endParaRPr>
          </a:p>
        </p:txBody>
      </p:sp>
    </p:spTree>
    <p:extLst>
      <p:ext uri="{BB962C8B-B14F-4D97-AF65-F5344CB8AC3E}">
        <p14:creationId xmlns:p14="http://schemas.microsoft.com/office/powerpoint/2010/main" val="3314868714"/>
      </p:ext>
    </p:extLst>
  </p:cSld>
  <p:clrMapOvr>
    <a:masterClrMapping/>
  </p:clrMapOvr>
  <p:transition spd="med">
    <p:wipe dir="r"/>
  </p:transition>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4653246" y="1237786"/>
            <a:ext cx="4023360" cy="2888166"/>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1"/>
          </p:nvPr>
        </p:nvSpPr>
        <p:spPr>
          <a:xfrm>
            <a:off x="439738" y="1237786"/>
            <a:ext cx="4023360" cy="2888166"/>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14" name="Straight Connector 13"/>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sp>
        <p:nvSpPr>
          <p:cNvPr id="13"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9"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4" name="Content Placeholder 3"/>
          <p:cNvSpPr>
            <a:spLocks noGrp="1"/>
          </p:cNvSpPr>
          <p:nvPr>
            <p:ph sz="quarter" idx="12"/>
          </p:nvPr>
        </p:nvSpPr>
        <p:spPr>
          <a:xfrm>
            <a:off x="434975" y="4270916"/>
            <a:ext cx="8262938" cy="189493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hasCustomPrompt="1"/>
          </p:nvPr>
        </p:nvSpPr>
        <p:spPr>
          <a:xfrm>
            <a:off x="425904"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6"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7BA8785A-4966-41A9-B898-09E4D0939665}" type="datetime1">
              <a:rPr>
                <a:solidFill>
                  <a:srgbClr val="000000">
                    <a:lumMod val="60000"/>
                    <a:lumOff val="40000"/>
                  </a:srgbClr>
                </a:solidFill>
              </a:rPr>
              <a:pPr/>
              <a:t>1/9/2012</a:t>
            </a:fld>
            <a:endParaRPr dirty="0">
              <a:solidFill>
                <a:srgbClr val="000000">
                  <a:lumMod val="60000"/>
                  <a:lumOff val="40000"/>
                </a:srgbClr>
              </a:solidFill>
            </a:endParaRPr>
          </a:p>
        </p:txBody>
      </p:sp>
    </p:spTree>
    <p:extLst>
      <p:ext uri="{BB962C8B-B14F-4D97-AF65-F5344CB8AC3E}">
        <p14:creationId xmlns:p14="http://schemas.microsoft.com/office/powerpoint/2010/main" val="177310868"/>
      </p:ext>
    </p:extLst>
  </p:cSld>
  <p:clrMapOvr>
    <a:masterClrMapping/>
  </p:clrMapOvr>
  <p:transition spd="med">
    <p:wipe dir="r"/>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cxnSp>
        <p:nvCxnSpPr>
          <p:cNvPr id="18" name="Straight Connector 1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sp>
        <p:nvSpPr>
          <p:cNvPr id="9" name="Slide Number Placeholder 5"/>
          <p:cNvSpPr>
            <a:spLocks noGrp="1"/>
          </p:cNvSpPr>
          <p:nvPr>
            <p:ph type="sldNum" sz="quarter" idx="4"/>
          </p:nvPr>
        </p:nvSpPr>
        <p:spPr>
          <a:xfrm>
            <a:off x="439738" y="6431528"/>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7"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10" name="Title 1"/>
          <p:cNvSpPr>
            <a:spLocks noGrp="1"/>
          </p:cNvSpPr>
          <p:nvPr>
            <p:ph type="title" hasCustomPrompt="1"/>
          </p:nvPr>
        </p:nvSpPr>
        <p:spPr>
          <a:xfrm>
            <a:off x="425904"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1"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40B97111-310A-4A7D-A95E-8D690339E078}" type="datetime1">
              <a:rPr>
                <a:solidFill>
                  <a:srgbClr val="000000">
                    <a:lumMod val="60000"/>
                    <a:lumOff val="40000"/>
                  </a:srgbClr>
                </a:solidFill>
              </a:rPr>
              <a:pPr/>
              <a:t>1/9/2012</a:t>
            </a:fld>
            <a:endParaRPr dirty="0">
              <a:solidFill>
                <a:srgbClr val="000000">
                  <a:lumMod val="60000"/>
                  <a:lumOff val="40000"/>
                </a:srgbClr>
              </a:solidFill>
            </a:endParaRPr>
          </a:p>
        </p:txBody>
      </p:sp>
    </p:spTree>
    <p:extLst>
      <p:ext uri="{BB962C8B-B14F-4D97-AF65-F5344CB8AC3E}">
        <p14:creationId xmlns:p14="http://schemas.microsoft.com/office/powerpoint/2010/main" val="1646806414"/>
      </p:ext>
    </p:extLst>
  </p:cSld>
  <p:clrMapOvr>
    <a:masterClrMapping/>
  </p:clrMapOvr>
  <p:transition spd="med">
    <p:wipe dir="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cxnSp>
        <p:nvCxnSpPr>
          <p:cNvPr id="18" name="Straight Connector 1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F0BE8871-C55A-4D2F-8E4F-A1EDEBF06059}" type="datetime1">
              <a:rPr>
                <a:solidFill>
                  <a:srgbClr val="000000">
                    <a:lumMod val="60000"/>
                    <a:lumOff val="40000"/>
                  </a:srgbClr>
                </a:solidFill>
              </a:rPr>
              <a:pPr/>
              <a:t>1/9/2012</a:t>
            </a:fld>
            <a:endParaRPr dirty="0">
              <a:solidFill>
                <a:srgbClr val="000000">
                  <a:lumMod val="60000"/>
                  <a:lumOff val="40000"/>
                </a:srgbClr>
              </a:solidFill>
            </a:endParaRPr>
          </a:p>
        </p:txBody>
      </p:sp>
    </p:spTree>
    <p:extLst>
      <p:ext uri="{BB962C8B-B14F-4D97-AF65-F5344CB8AC3E}">
        <p14:creationId xmlns:p14="http://schemas.microsoft.com/office/powerpoint/2010/main" val="1742908695"/>
      </p:ext>
    </p:extLst>
  </p:cSld>
  <p:clrMapOvr>
    <a:masterClrMapping/>
  </p:clrMapOvr>
  <p:transition spd="med">
    <p:wipe dir="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sp>
        <p:nvSpPr>
          <p:cNvPr id="9"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7"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9B4CB17E-9625-4710-94FD-8DB144F2D5BD}" type="datetime1">
              <a:rPr>
                <a:solidFill>
                  <a:srgbClr val="000000">
                    <a:lumMod val="60000"/>
                    <a:lumOff val="40000"/>
                  </a:srgbClr>
                </a:solidFill>
              </a:rPr>
              <a:pPr/>
              <a:t>1/9/2012</a:t>
            </a:fld>
            <a:endParaRPr dirty="0">
              <a:solidFill>
                <a:srgbClr val="000000">
                  <a:lumMod val="60000"/>
                  <a:lumOff val="40000"/>
                </a:srgbClr>
              </a:solidFill>
            </a:endParaRPr>
          </a:p>
        </p:txBody>
      </p:sp>
    </p:spTree>
    <p:extLst>
      <p:ext uri="{BB962C8B-B14F-4D97-AF65-F5344CB8AC3E}">
        <p14:creationId xmlns:p14="http://schemas.microsoft.com/office/powerpoint/2010/main" val="543229459"/>
      </p:ext>
    </p:extLst>
  </p:cSld>
  <p:clrMapOvr>
    <a:masterClrMapping/>
  </p:clrMapOvr>
  <p:transition spd="med">
    <p:wipe dir="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Section_Berry">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4"/>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59E6336D-88DA-452A-AE49-FC2D359A5B39}" type="datetime1">
              <a:rPr>
                <a:solidFill>
                  <a:srgbClr val="000000">
                    <a:lumMod val="60000"/>
                    <a:lumOff val="40000"/>
                  </a:srgbClr>
                </a:solidFill>
              </a:rPr>
              <a:pPr/>
              <a:t>1/9/2012</a:t>
            </a:fld>
            <a:endParaRPr dirty="0">
              <a:solidFill>
                <a:srgbClr val="000000">
                  <a:lumMod val="60000"/>
                  <a:lumOff val="40000"/>
                </a:srgbClr>
              </a:solidFill>
            </a:endParaRPr>
          </a:p>
        </p:txBody>
      </p:sp>
    </p:spTree>
    <p:extLst>
      <p:ext uri="{BB962C8B-B14F-4D97-AF65-F5344CB8AC3E}">
        <p14:creationId xmlns:p14="http://schemas.microsoft.com/office/powerpoint/2010/main" val="2801465677"/>
      </p:ext>
    </p:extLst>
  </p:cSld>
  <p:clrMapOvr>
    <a:masterClrMapping/>
  </p:clrMapOvr>
  <p:transition spd="med">
    <p:wipe dir="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Section_Green">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4989AC3C-9329-4F88-A37C-E4488C62C8E2}" type="datetime1">
              <a:rPr>
                <a:solidFill>
                  <a:srgbClr val="000000">
                    <a:lumMod val="60000"/>
                    <a:lumOff val="40000"/>
                  </a:srgbClr>
                </a:solidFill>
              </a:rPr>
              <a:pPr/>
              <a:t>1/9/2012</a:t>
            </a:fld>
            <a:endParaRPr dirty="0">
              <a:solidFill>
                <a:srgbClr val="000000">
                  <a:lumMod val="60000"/>
                  <a:lumOff val="40000"/>
                </a:srgbClr>
              </a:solidFill>
            </a:endParaRPr>
          </a:p>
        </p:txBody>
      </p:sp>
    </p:spTree>
    <p:extLst>
      <p:ext uri="{BB962C8B-B14F-4D97-AF65-F5344CB8AC3E}">
        <p14:creationId xmlns:p14="http://schemas.microsoft.com/office/powerpoint/2010/main" val="1861994974"/>
      </p:ext>
    </p:extLst>
  </p:cSld>
  <p:clrMapOvr>
    <a:masterClrMapping/>
  </p:clrMapOvr>
  <p:transition spd="med">
    <p:wipe dir="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Section_Yellow">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2"/>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E0B2375E-08EE-4840-9989-F6B50781ED16}" type="datetime1">
              <a:rPr>
                <a:solidFill>
                  <a:srgbClr val="000000">
                    <a:lumMod val="60000"/>
                    <a:lumOff val="40000"/>
                  </a:srgbClr>
                </a:solidFill>
              </a:rPr>
              <a:pPr/>
              <a:t>1/9/2012</a:t>
            </a:fld>
            <a:endParaRPr dirty="0">
              <a:solidFill>
                <a:srgbClr val="000000">
                  <a:lumMod val="60000"/>
                  <a:lumOff val="40000"/>
                </a:srgbClr>
              </a:solidFill>
            </a:endParaRPr>
          </a:p>
        </p:txBody>
      </p:sp>
    </p:spTree>
    <p:extLst>
      <p:ext uri="{BB962C8B-B14F-4D97-AF65-F5344CB8AC3E}">
        <p14:creationId xmlns:p14="http://schemas.microsoft.com/office/powerpoint/2010/main" val="714488773"/>
      </p:ext>
    </p:extLst>
  </p:cSld>
  <p:clrMapOvr>
    <a:masterClrMapping/>
  </p:clrMapOvr>
  <p:transition spd="med">
    <p:wipe dir="r"/>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Section_Purple">
    <p:spTree>
      <p:nvGrpSpPr>
        <p:cNvPr id="1" name=""/>
        <p:cNvGrpSpPr/>
        <p:nvPr/>
      </p:nvGrpSpPr>
      <p:grpSpPr>
        <a:xfrm>
          <a:off x="0" y="0"/>
          <a:ext cx="0" cy="0"/>
          <a:chOff x="0" y="0"/>
          <a:chExt cx="0" cy="0"/>
        </a:xfrm>
      </p:grpSpPr>
      <p:sp>
        <p:nvSpPr>
          <p:cNvPr id="15" name="Title 1"/>
          <p:cNvSpPr>
            <a:spLocks noGrp="1"/>
          </p:cNvSpPr>
          <p:nvPr>
            <p:ph type="ctrTitle"/>
          </p:nvPr>
        </p:nvSpPr>
        <p:spPr>
          <a:xfrm>
            <a:off x="457200" y="457200"/>
            <a:ext cx="3657600" cy="3657600"/>
          </a:xfrm>
          <a:prstGeom prst="roundRect">
            <a:avLst>
              <a:gd name="adj" fmla="val 2752"/>
            </a:avLst>
          </a:prstGeom>
          <a:solidFill>
            <a:schemeClr val="accent6"/>
          </a:solidFill>
          <a:ln>
            <a:noFill/>
          </a:ln>
        </p:spPr>
        <p:style>
          <a:lnRef idx="2">
            <a:schemeClr val="accent1"/>
          </a:lnRef>
          <a:fillRef idx="1">
            <a:schemeClr val="lt1"/>
          </a:fillRef>
          <a:effectRef idx="0">
            <a:schemeClr val="accent1"/>
          </a:effectRef>
          <a:fontRef idx="none"/>
        </p:style>
        <p:txBody>
          <a:bodyPr lIns="228600" tIns="228600" rIns="228600" bIns="228600" anchor="t">
            <a:normAutofit/>
          </a:bodyPr>
          <a:lstStyle>
            <a:lvl1pPr>
              <a:defRPr sz="3200" b="0">
                <a:solidFill>
                  <a:schemeClr val="tx2"/>
                </a:solidFill>
                <a:latin typeface="Museo For Dell" pitchFamily="2" charset="0"/>
              </a:defRPr>
            </a:lvl1pPr>
          </a:lstStyle>
          <a:p>
            <a:r>
              <a:rPr lang="en-US" smtClean="0"/>
              <a:t>Click to edit Master title style</a:t>
            </a:r>
            <a:endParaRPr lang="en-US" dirty="0"/>
          </a:p>
        </p:txBody>
      </p:sp>
      <p:sp>
        <p:nvSpPr>
          <p:cNvPr id="6"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7"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2B66E8EB-275F-4123-9345-2F8F87CB9D44}" type="datetime1">
              <a:rPr>
                <a:solidFill>
                  <a:srgbClr val="000000">
                    <a:lumMod val="60000"/>
                    <a:lumOff val="40000"/>
                  </a:srgbClr>
                </a:solidFill>
              </a:rPr>
              <a:pPr/>
              <a:t>1/9/2012</a:t>
            </a:fld>
            <a:endParaRPr dirty="0">
              <a:solidFill>
                <a:srgbClr val="000000">
                  <a:lumMod val="60000"/>
                  <a:lumOff val="40000"/>
                </a:srgbClr>
              </a:solidFill>
            </a:endParaRPr>
          </a:p>
        </p:txBody>
      </p:sp>
    </p:spTree>
    <p:extLst>
      <p:ext uri="{BB962C8B-B14F-4D97-AF65-F5344CB8AC3E}">
        <p14:creationId xmlns:p14="http://schemas.microsoft.com/office/powerpoint/2010/main" val="2101605017"/>
      </p:ext>
    </p:extLst>
  </p:cSld>
  <p:clrMapOvr>
    <a:masterClrMapping/>
  </p:clrMapOvr>
  <p:transition spd="med">
    <p:wipe dir="r"/>
  </p:transition>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p:nvPr>
        </p:nvSpPr>
        <p:spPr>
          <a:xfrm>
            <a:off x="438150" y="2679492"/>
            <a:ext cx="5962650" cy="1006685"/>
          </a:xfrm>
        </p:spPr>
        <p:txBody>
          <a:bodyPr anchor="b" anchorCtr="0"/>
          <a:lstStyle>
            <a:lvl1pPr algn="l">
              <a:lnSpc>
                <a:spcPts val="4000"/>
              </a:lnSpc>
              <a:defRPr sz="2800" b="0" i="0" smtClean="0">
                <a:solidFill>
                  <a:schemeClr val="accent1"/>
                </a:solidFill>
                <a:latin typeface="Museo For Dell" pitchFamily="2" charset="0"/>
                <a:ea typeface="Museo For Dell" pitchFamily="2" charset="0"/>
              </a:defRPr>
            </a:lvl1pPr>
          </a:lstStyle>
          <a:p>
            <a:r>
              <a:rPr lang="en-US" smtClean="0"/>
              <a:t>Click to edit Master title style</a:t>
            </a:r>
            <a:endParaRPr lang="en-US" dirty="0" smtClean="0"/>
          </a:p>
        </p:txBody>
      </p:sp>
      <p:sp>
        <p:nvSpPr>
          <p:cNvPr id="361477" name="Text Placeholder 12"/>
          <p:cNvSpPr>
            <a:spLocks noGrp="1"/>
          </p:cNvSpPr>
          <p:nvPr>
            <p:ph type="subTitle" idx="1"/>
          </p:nvPr>
        </p:nvSpPr>
        <p:spPr>
          <a:xfrm>
            <a:off x="438711" y="4165392"/>
            <a:ext cx="5953125" cy="800101"/>
          </a:xfrm>
        </p:spPr>
        <p:txBody>
          <a:bodyPr lIns="0" tIns="0" rIns="0" bIns="0" anchor="t" anchorCtr="0">
            <a:normAutofit/>
          </a:bodyPr>
          <a:lstStyle>
            <a:lvl1pPr marL="0" indent="0" algn="l">
              <a:buFont typeface="Wingdings" pitchFamily="2" charset="2"/>
              <a:buNone/>
              <a:defRPr sz="2000" b="0" i="0" smtClean="0">
                <a:solidFill>
                  <a:schemeClr val="bg2"/>
                </a:solidFill>
                <a:latin typeface="Museo Sans For Dell" pitchFamily="2" charset="0"/>
                <a:ea typeface="Museo Sans For Dell" pitchFamily="2" charset="0"/>
              </a:defRPr>
            </a:lvl1pPr>
          </a:lstStyle>
          <a:p>
            <a:r>
              <a:rPr lang="en-US" smtClean="0"/>
              <a:t>Click to edit Master subtitle style</a:t>
            </a:r>
            <a:endParaRPr lang="en-US" dirty="0" smtClean="0"/>
          </a:p>
        </p:txBody>
      </p:sp>
      <p:cxnSp>
        <p:nvCxnSpPr>
          <p:cNvPr id="8" name="Straight Connector 7"/>
          <p:cNvCxnSpPr/>
          <p:nvPr/>
        </p:nvCxnSpPr>
        <p:spPr>
          <a:xfrm>
            <a:off x="447675" y="178117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47675" y="507682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bwMode="gray">
          <a:xfrm>
            <a:off x="3" y="6362702"/>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4" name="Rectangle 13"/>
          <p:cNvSpPr/>
          <p:nvPr/>
        </p:nvSpPr>
        <p:spPr bwMode="hidden">
          <a:xfrm>
            <a:off x="3" y="6362702"/>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9" name="Rectangle 18"/>
          <p:cNvSpPr/>
          <p:nvPr/>
        </p:nvSpPr>
        <p:spPr bwMode="hidden">
          <a:xfrm>
            <a:off x="3" y="6362702"/>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5541" y="2596978"/>
            <a:ext cx="1399035" cy="1865380"/>
          </a:xfrm>
          <a:prstGeom prst="rect">
            <a:avLst/>
          </a:prstGeom>
        </p:spPr>
      </p:pic>
    </p:spTree>
    <p:extLst>
      <p:ext uri="{BB962C8B-B14F-4D97-AF65-F5344CB8AC3E}">
        <p14:creationId xmlns:p14="http://schemas.microsoft.com/office/powerpoint/2010/main" val="1806175488"/>
      </p:ext>
    </p:extLst>
  </p:cSld>
  <p:clrMapOvr>
    <a:masterClrMapping/>
  </p:clrMapOvr>
  <p:transition spd="med">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_Red">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4"/>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extLst>
      <p:ext uri="{BB962C8B-B14F-4D97-AF65-F5344CB8AC3E}">
        <p14:creationId xmlns:p14="http://schemas.microsoft.com/office/powerpoint/2010/main" val="1129406435"/>
      </p:ext>
    </p:extLst>
  </p:cSld>
  <p:clrMapOvr>
    <a:masterClrMapping/>
  </p:clrMapOvr>
  <p:transition spd="slow">
    <p:wipe/>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5904" y="261563"/>
            <a:ext cx="8239126" cy="853560"/>
          </a:xfrm>
        </p:spPr>
        <p:txBody>
          <a:bodyPr wrap="square" anchor="t"/>
          <a:lstStyle>
            <a:lvl1pPr>
              <a:lnSpc>
                <a:spcPct val="90000"/>
              </a:lnSpc>
              <a:defRPr sz="24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sz="half" idx="1"/>
          </p:nvPr>
        </p:nvSpPr>
        <p:spPr>
          <a:xfrm>
            <a:off x="438710" y="1241425"/>
            <a:ext cx="8229600" cy="4890435"/>
          </a:xfrm>
        </p:spPr>
        <p:txBody>
          <a:bodyPr lIns="0" tIns="0" rIns="0" bIns="0">
            <a:normAutofit/>
          </a:bodyPr>
          <a:lstStyle>
            <a:lvl1pPr>
              <a:spcBef>
                <a:spcPts val="600"/>
              </a:spcBef>
              <a:spcAft>
                <a:spcPts val="100"/>
              </a:spcAft>
              <a:defRPr sz="1800">
                <a:solidFill>
                  <a:schemeClr val="bg2"/>
                </a:solidFill>
                <a:latin typeface="Museo Sans For Dell" pitchFamily="2" charset="0"/>
              </a:defRPr>
            </a:lvl1pPr>
            <a:lvl2pPr>
              <a:spcBef>
                <a:spcPts val="600"/>
              </a:spcBef>
              <a:spcAft>
                <a:spcPts val="100"/>
              </a:spcAft>
              <a:buFont typeface="Museo Sans For Dell" pitchFamily="2" charset="0"/>
              <a:buChar char="–"/>
              <a:defRPr sz="1600">
                <a:solidFill>
                  <a:schemeClr val="bg2"/>
                </a:solidFill>
                <a:latin typeface="Museo Sans For Dell" pitchFamily="2" charset="0"/>
              </a:defRPr>
            </a:lvl2pPr>
            <a:lvl3pPr>
              <a:spcBef>
                <a:spcPts val="600"/>
              </a:spcBef>
              <a:spcAft>
                <a:spcPts val="100"/>
              </a:spcAft>
              <a:defRPr sz="1400">
                <a:solidFill>
                  <a:schemeClr val="bg2"/>
                </a:solidFill>
                <a:latin typeface="Museo Sans For Dell" pitchFamily="2" charset="0"/>
              </a:defRPr>
            </a:lvl3pPr>
            <a:lvl4pPr>
              <a:spcBef>
                <a:spcPts val="600"/>
              </a:spcBef>
              <a:spcAft>
                <a:spcPts val="100"/>
              </a:spcAft>
              <a:defRPr sz="1200" baseline="0">
                <a:solidFill>
                  <a:schemeClr val="bg2"/>
                </a:solidFill>
                <a:latin typeface="Museo Sans For Dell" pitchFamily="2" charset="0"/>
              </a:defRPr>
            </a:lvl4pPr>
            <a:lvl5pPr>
              <a:spcBef>
                <a:spcPts val="600"/>
              </a:spcBef>
              <a:spcAft>
                <a:spcPts val="100"/>
              </a:spcAft>
              <a:buClr>
                <a:schemeClr val="accent1"/>
              </a:buClr>
              <a:defRPr sz="110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20" name="Straight Connector 19"/>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sp>
        <p:nvSpPr>
          <p:cNvPr id="15"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16" name="Slide Number Placeholder 5"/>
          <p:cNvSpPr>
            <a:spLocks noGrp="1"/>
          </p:cNvSpPr>
          <p:nvPr>
            <p:ph type="sldNum" sz="quarter" idx="4"/>
          </p:nvPr>
        </p:nvSpPr>
        <p:spPr>
          <a:xfrm>
            <a:off x="435539" y="6431530"/>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8" name="Date Placeholder 8"/>
          <p:cNvSpPr>
            <a:spLocks noGrp="1"/>
          </p:cNvSpPr>
          <p:nvPr>
            <p:ph type="dt" sz="half" idx="2"/>
          </p:nvPr>
        </p:nvSpPr>
        <p:spPr>
          <a:xfrm>
            <a:off x="1710854" y="6425185"/>
            <a:ext cx="914401" cy="152399"/>
          </a:xfrm>
          <a:prstGeom prst="rect">
            <a:avLst/>
          </a:prstGeom>
        </p:spPr>
        <p:txBody>
          <a:bodyPr vert="horz" lIns="0" tIns="0" rIns="0" bIns="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EDC69A59-F750-4702-A2A4-041BD02D56C9}" type="datetime1">
              <a:rPr>
                <a:solidFill>
                  <a:srgbClr val="000000">
                    <a:lumMod val="60000"/>
                    <a:lumOff val="40000"/>
                  </a:srgbClr>
                </a:solidFill>
              </a:rPr>
              <a:pPr/>
              <a:t>2/26/2013</a:t>
            </a:fld>
            <a:endParaRPr dirty="0">
              <a:solidFill>
                <a:srgbClr val="000000">
                  <a:lumMod val="60000"/>
                  <a:lumOff val="40000"/>
                </a:srgbClr>
              </a:solidFill>
            </a:endParaRPr>
          </a:p>
        </p:txBody>
      </p:sp>
    </p:spTree>
    <p:extLst>
      <p:ext uri="{BB962C8B-B14F-4D97-AF65-F5344CB8AC3E}">
        <p14:creationId xmlns:p14="http://schemas.microsoft.com/office/powerpoint/2010/main" val="3589333688"/>
      </p:ext>
    </p:extLst>
  </p:cSld>
  <p:clrMapOvr>
    <a:masterClrMapping/>
  </p:clrMapOvr>
  <p:transition spd="med">
    <p:wipe dir="r"/>
  </p:transition>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wo_Column">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4653246" y="1241425"/>
            <a:ext cx="4023360" cy="4890435"/>
          </a:xfrm>
        </p:spPr>
        <p:txBody>
          <a:bodyPr wrap="square" lIns="0" tIns="0" rIns="0" bIns="0">
            <a:normAutofit/>
          </a:bodyPr>
          <a:lstStyle>
            <a:lvl1pPr>
              <a:spcBef>
                <a:spcPts val="100"/>
              </a:spcBef>
              <a:defRPr sz="1800" b="0">
                <a:solidFill>
                  <a:schemeClr val="bg2"/>
                </a:solidFill>
                <a:latin typeface="Museo Sans For Dell" pitchFamily="2" charset="0"/>
              </a:defRPr>
            </a:lvl1pPr>
            <a:lvl2pPr marL="574675" indent="-231775">
              <a:spcBef>
                <a:spcPts val="100"/>
              </a:spcBef>
              <a:defRPr sz="1600" b="0">
                <a:solidFill>
                  <a:schemeClr val="bg2"/>
                </a:solidFill>
                <a:latin typeface="Museo Sans For Dell" pitchFamily="2" charset="0"/>
              </a:defRPr>
            </a:lvl2pPr>
            <a:lvl3pPr>
              <a:spcBef>
                <a:spcPts val="100"/>
              </a:spcBef>
              <a:defRPr sz="14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1"/>
          </p:nvPr>
        </p:nvSpPr>
        <p:spPr>
          <a:xfrm>
            <a:off x="439738" y="1241425"/>
            <a:ext cx="4023360" cy="4890435"/>
          </a:xfrm>
        </p:spPr>
        <p:txBody>
          <a:bodyPr wrap="square" lIns="0" tIns="0" rIns="0" bIns="0">
            <a:normAutofit/>
          </a:bodyPr>
          <a:lstStyle>
            <a:lvl1pPr>
              <a:spcBef>
                <a:spcPts val="100"/>
              </a:spcBef>
              <a:defRPr sz="1800" b="0">
                <a:solidFill>
                  <a:schemeClr val="bg2"/>
                </a:solidFill>
                <a:latin typeface="Museo Sans For Dell" pitchFamily="2" charset="0"/>
              </a:defRPr>
            </a:lvl1pPr>
            <a:lvl2pPr marL="574675" indent="-231775">
              <a:spcBef>
                <a:spcPts val="100"/>
              </a:spcBef>
              <a:defRPr sz="1600" b="0">
                <a:solidFill>
                  <a:schemeClr val="bg2"/>
                </a:solidFill>
                <a:latin typeface="Museo Sans For Dell" pitchFamily="2" charset="0"/>
              </a:defRPr>
            </a:lvl2pPr>
            <a:lvl3pPr>
              <a:spcBef>
                <a:spcPts val="100"/>
              </a:spcBef>
              <a:defRPr sz="14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cxnSp>
        <p:nvCxnSpPr>
          <p:cNvPr id="14" name="Straight Connector 13"/>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sp>
        <p:nvSpPr>
          <p:cNvPr id="13" name="Slide Number Placeholder 5"/>
          <p:cNvSpPr>
            <a:spLocks noGrp="1"/>
          </p:cNvSpPr>
          <p:nvPr>
            <p:ph type="sldNum" sz="quarter" idx="4"/>
          </p:nvPr>
        </p:nvSpPr>
        <p:spPr>
          <a:xfrm>
            <a:off x="435539" y="6431530"/>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9"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15" name="Title 1"/>
          <p:cNvSpPr>
            <a:spLocks noGrp="1"/>
          </p:cNvSpPr>
          <p:nvPr>
            <p:ph type="title" hasCustomPrompt="1"/>
          </p:nvPr>
        </p:nvSpPr>
        <p:spPr>
          <a:xfrm>
            <a:off x="425904" y="261563"/>
            <a:ext cx="8239126" cy="853560"/>
          </a:xfrm>
        </p:spPr>
        <p:txBody>
          <a:bodyPr wrap="square" anchor="t"/>
          <a:lstStyle>
            <a:lvl1pPr>
              <a:lnSpc>
                <a:spcPct val="90000"/>
              </a:lnSpc>
              <a:defRPr sz="24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6" name="Date Placeholder 8"/>
          <p:cNvSpPr>
            <a:spLocks noGrp="1"/>
          </p:cNvSpPr>
          <p:nvPr>
            <p:ph type="dt" sz="half" idx="2"/>
          </p:nvPr>
        </p:nvSpPr>
        <p:spPr>
          <a:xfrm>
            <a:off x="1710854" y="6425185"/>
            <a:ext cx="914401" cy="152399"/>
          </a:xfrm>
          <a:prstGeom prst="rect">
            <a:avLst/>
          </a:prstGeom>
        </p:spPr>
        <p:txBody>
          <a:bodyPr vert="horz" lIns="0" tIns="0" rIns="0" bIns="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EDC69A59-F750-4702-A2A4-041BD02D56C9}" type="datetime1">
              <a:rPr>
                <a:solidFill>
                  <a:srgbClr val="000000">
                    <a:lumMod val="60000"/>
                    <a:lumOff val="40000"/>
                  </a:srgbClr>
                </a:solidFill>
              </a:rPr>
              <a:pPr/>
              <a:t>2/26/2013</a:t>
            </a:fld>
            <a:endParaRPr dirty="0">
              <a:solidFill>
                <a:srgbClr val="000000">
                  <a:lumMod val="60000"/>
                  <a:lumOff val="40000"/>
                </a:srgbClr>
              </a:solidFill>
            </a:endParaRPr>
          </a:p>
        </p:txBody>
      </p:sp>
    </p:spTree>
    <p:extLst>
      <p:ext uri="{BB962C8B-B14F-4D97-AF65-F5344CB8AC3E}">
        <p14:creationId xmlns:p14="http://schemas.microsoft.com/office/powerpoint/2010/main" val="3847899554"/>
      </p:ext>
    </p:extLst>
  </p:cSld>
  <p:clrMapOvr>
    <a:masterClrMapping/>
  </p:clrMapOvr>
  <p:transition spd="med">
    <p:wipe dir="r"/>
  </p:transition>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4653246" y="1237787"/>
            <a:ext cx="4023360" cy="2888167"/>
          </a:xfrm>
        </p:spPr>
        <p:txBody>
          <a:bodyPr wrap="square" lIns="0" tIns="0" rIns="0" bIns="0">
            <a:normAutofit/>
          </a:bodyPr>
          <a:lstStyle>
            <a:lvl1pPr>
              <a:spcBef>
                <a:spcPts val="100"/>
              </a:spcBef>
              <a:defRPr sz="1800" b="0">
                <a:solidFill>
                  <a:schemeClr val="bg2"/>
                </a:solidFill>
                <a:latin typeface="Museo Sans For Dell" pitchFamily="2" charset="0"/>
              </a:defRPr>
            </a:lvl1pPr>
            <a:lvl2pPr marL="574675" indent="-231775">
              <a:spcBef>
                <a:spcPts val="100"/>
              </a:spcBef>
              <a:defRPr sz="1600" b="0">
                <a:solidFill>
                  <a:schemeClr val="bg2"/>
                </a:solidFill>
                <a:latin typeface="Museo Sans For Dell" pitchFamily="2" charset="0"/>
              </a:defRPr>
            </a:lvl2pPr>
            <a:lvl3pPr>
              <a:spcBef>
                <a:spcPts val="100"/>
              </a:spcBef>
              <a:defRPr sz="14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1"/>
          </p:nvPr>
        </p:nvSpPr>
        <p:spPr>
          <a:xfrm>
            <a:off x="439738" y="1237787"/>
            <a:ext cx="4023360" cy="2888167"/>
          </a:xfrm>
        </p:spPr>
        <p:txBody>
          <a:bodyPr wrap="square" lIns="0" tIns="0" rIns="0" bIns="0">
            <a:normAutofit/>
          </a:bodyPr>
          <a:lstStyle>
            <a:lvl1pPr>
              <a:spcBef>
                <a:spcPts val="100"/>
              </a:spcBef>
              <a:defRPr sz="1800" b="0">
                <a:solidFill>
                  <a:schemeClr val="bg2"/>
                </a:solidFill>
                <a:latin typeface="Museo Sans For Dell" pitchFamily="2" charset="0"/>
              </a:defRPr>
            </a:lvl1pPr>
            <a:lvl2pPr marL="574675" indent="-231775">
              <a:spcBef>
                <a:spcPts val="100"/>
              </a:spcBef>
              <a:defRPr sz="1600" b="0">
                <a:solidFill>
                  <a:schemeClr val="bg2"/>
                </a:solidFill>
                <a:latin typeface="Museo Sans For Dell" pitchFamily="2" charset="0"/>
              </a:defRPr>
            </a:lvl2pPr>
            <a:lvl3pPr>
              <a:spcBef>
                <a:spcPts val="100"/>
              </a:spcBef>
              <a:defRPr sz="14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cxnSp>
        <p:nvCxnSpPr>
          <p:cNvPr id="14" name="Straight Connector 13"/>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sp>
        <p:nvSpPr>
          <p:cNvPr id="13" name="Slide Number Placeholder 5"/>
          <p:cNvSpPr>
            <a:spLocks noGrp="1"/>
          </p:cNvSpPr>
          <p:nvPr>
            <p:ph type="sldNum" sz="quarter" idx="4"/>
          </p:nvPr>
        </p:nvSpPr>
        <p:spPr>
          <a:xfrm>
            <a:off x="435539" y="6431530"/>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9"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4" name="Content Placeholder 3"/>
          <p:cNvSpPr>
            <a:spLocks noGrp="1"/>
          </p:cNvSpPr>
          <p:nvPr>
            <p:ph sz="quarter" idx="12"/>
          </p:nvPr>
        </p:nvSpPr>
        <p:spPr>
          <a:xfrm>
            <a:off x="434975" y="4270916"/>
            <a:ext cx="8262938" cy="1894933"/>
          </a:xfrm>
        </p:spPr>
        <p:txBody>
          <a:bodyPr>
            <a:normAutofit/>
          </a:bodyPr>
          <a:lstStyle>
            <a:lvl1pPr>
              <a:defRPr sz="1600"/>
            </a:lvl1pPr>
            <a:lvl2pPr>
              <a:defRPr sz="1400"/>
            </a:lvl2pPr>
            <a:lvl3pPr>
              <a:defRPr sz="1100"/>
            </a:lvl3pPr>
            <a:lvl4pPr>
              <a:defRPr sz="11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itle 1"/>
          <p:cNvSpPr>
            <a:spLocks noGrp="1"/>
          </p:cNvSpPr>
          <p:nvPr>
            <p:ph type="title" hasCustomPrompt="1"/>
          </p:nvPr>
        </p:nvSpPr>
        <p:spPr>
          <a:xfrm>
            <a:off x="425904" y="261563"/>
            <a:ext cx="8239126" cy="853560"/>
          </a:xfrm>
        </p:spPr>
        <p:txBody>
          <a:bodyPr wrap="square" anchor="t"/>
          <a:lstStyle>
            <a:lvl1pPr>
              <a:lnSpc>
                <a:spcPct val="90000"/>
              </a:lnSpc>
              <a:defRPr sz="24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6" name="Date Placeholder 8"/>
          <p:cNvSpPr>
            <a:spLocks noGrp="1"/>
          </p:cNvSpPr>
          <p:nvPr>
            <p:ph type="dt" sz="half" idx="2"/>
          </p:nvPr>
        </p:nvSpPr>
        <p:spPr>
          <a:xfrm>
            <a:off x="1710854" y="6425185"/>
            <a:ext cx="914401" cy="152399"/>
          </a:xfrm>
          <a:prstGeom prst="rect">
            <a:avLst/>
          </a:prstGeom>
        </p:spPr>
        <p:txBody>
          <a:bodyPr vert="horz" lIns="0" tIns="0" rIns="0" bIns="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EDC69A59-F750-4702-A2A4-041BD02D56C9}" type="datetime1">
              <a:rPr>
                <a:solidFill>
                  <a:srgbClr val="000000">
                    <a:lumMod val="60000"/>
                    <a:lumOff val="40000"/>
                  </a:srgbClr>
                </a:solidFill>
              </a:rPr>
              <a:pPr/>
              <a:t>2/26/2013</a:t>
            </a:fld>
            <a:endParaRPr dirty="0">
              <a:solidFill>
                <a:srgbClr val="000000">
                  <a:lumMod val="60000"/>
                  <a:lumOff val="40000"/>
                </a:srgbClr>
              </a:solidFill>
            </a:endParaRPr>
          </a:p>
        </p:txBody>
      </p:sp>
    </p:spTree>
    <p:extLst>
      <p:ext uri="{BB962C8B-B14F-4D97-AF65-F5344CB8AC3E}">
        <p14:creationId xmlns:p14="http://schemas.microsoft.com/office/powerpoint/2010/main" val="1010094467"/>
      </p:ext>
    </p:extLst>
  </p:cSld>
  <p:clrMapOvr>
    <a:masterClrMapping/>
  </p:clrMapOvr>
  <p:transition spd="med">
    <p:wipe dir="r"/>
  </p:transition>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cxnSp>
        <p:nvCxnSpPr>
          <p:cNvPr id="18" name="Straight Connector 1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sp>
        <p:nvSpPr>
          <p:cNvPr id="9" name="Slide Number Placeholder 5"/>
          <p:cNvSpPr>
            <a:spLocks noGrp="1"/>
          </p:cNvSpPr>
          <p:nvPr>
            <p:ph type="sldNum" sz="quarter" idx="4"/>
          </p:nvPr>
        </p:nvSpPr>
        <p:spPr>
          <a:xfrm>
            <a:off x="439742" y="6431531"/>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7"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10" name="Title 1"/>
          <p:cNvSpPr>
            <a:spLocks noGrp="1"/>
          </p:cNvSpPr>
          <p:nvPr>
            <p:ph type="title" hasCustomPrompt="1"/>
          </p:nvPr>
        </p:nvSpPr>
        <p:spPr>
          <a:xfrm>
            <a:off x="425904" y="261563"/>
            <a:ext cx="8239126" cy="853560"/>
          </a:xfrm>
        </p:spPr>
        <p:txBody>
          <a:bodyPr wrap="square" anchor="t"/>
          <a:lstStyle>
            <a:lvl1pPr>
              <a:lnSpc>
                <a:spcPct val="90000"/>
              </a:lnSpc>
              <a:defRPr sz="24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1" name="Date Placeholder 8"/>
          <p:cNvSpPr>
            <a:spLocks noGrp="1"/>
          </p:cNvSpPr>
          <p:nvPr>
            <p:ph type="dt" sz="half" idx="2"/>
          </p:nvPr>
        </p:nvSpPr>
        <p:spPr>
          <a:xfrm>
            <a:off x="1710854" y="6425185"/>
            <a:ext cx="914401" cy="152399"/>
          </a:xfrm>
          <a:prstGeom prst="rect">
            <a:avLst/>
          </a:prstGeom>
        </p:spPr>
        <p:txBody>
          <a:bodyPr vert="horz" lIns="0" tIns="0" rIns="0" bIns="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EDC69A59-F750-4702-A2A4-041BD02D56C9}" type="datetime1">
              <a:rPr>
                <a:solidFill>
                  <a:srgbClr val="000000">
                    <a:lumMod val="60000"/>
                    <a:lumOff val="40000"/>
                  </a:srgbClr>
                </a:solidFill>
              </a:rPr>
              <a:pPr/>
              <a:t>2/26/2013</a:t>
            </a:fld>
            <a:endParaRPr dirty="0">
              <a:solidFill>
                <a:srgbClr val="000000">
                  <a:lumMod val="60000"/>
                  <a:lumOff val="40000"/>
                </a:srgbClr>
              </a:solidFill>
            </a:endParaRPr>
          </a:p>
        </p:txBody>
      </p:sp>
    </p:spTree>
    <p:extLst>
      <p:ext uri="{BB962C8B-B14F-4D97-AF65-F5344CB8AC3E}">
        <p14:creationId xmlns:p14="http://schemas.microsoft.com/office/powerpoint/2010/main" val="1558907965"/>
      </p:ext>
    </p:extLst>
  </p:cSld>
  <p:clrMapOvr>
    <a:masterClrMapping/>
  </p:clrMapOvr>
  <p:transition spd="med">
    <p:wipe dir="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cxnSp>
        <p:nvCxnSpPr>
          <p:cNvPr id="18" name="Straight Connector 1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sp>
        <p:nvSpPr>
          <p:cNvPr id="8" name="Slide Number Placeholder 5"/>
          <p:cNvSpPr>
            <a:spLocks noGrp="1"/>
          </p:cNvSpPr>
          <p:nvPr>
            <p:ph type="sldNum" sz="quarter" idx="4"/>
          </p:nvPr>
        </p:nvSpPr>
        <p:spPr>
          <a:xfrm>
            <a:off x="435539" y="6431530"/>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710854" y="6425185"/>
            <a:ext cx="914401" cy="152399"/>
          </a:xfrm>
          <a:prstGeom prst="rect">
            <a:avLst/>
          </a:prstGeom>
        </p:spPr>
        <p:txBody>
          <a:bodyPr vert="horz" lIns="0" tIns="0" rIns="0" bIns="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EDC69A59-F750-4702-A2A4-041BD02D56C9}" type="datetime1">
              <a:rPr>
                <a:solidFill>
                  <a:srgbClr val="000000">
                    <a:lumMod val="60000"/>
                    <a:lumOff val="40000"/>
                  </a:srgbClr>
                </a:solidFill>
              </a:rPr>
              <a:pPr/>
              <a:t>2/26/2013</a:t>
            </a:fld>
            <a:endParaRPr dirty="0">
              <a:solidFill>
                <a:srgbClr val="000000">
                  <a:lumMod val="60000"/>
                  <a:lumOff val="40000"/>
                </a:srgbClr>
              </a:solidFill>
            </a:endParaRPr>
          </a:p>
        </p:txBody>
      </p:sp>
    </p:spTree>
    <p:extLst>
      <p:ext uri="{BB962C8B-B14F-4D97-AF65-F5344CB8AC3E}">
        <p14:creationId xmlns:p14="http://schemas.microsoft.com/office/powerpoint/2010/main" val="111970665"/>
      </p:ext>
    </p:extLst>
  </p:cSld>
  <p:clrMapOvr>
    <a:masterClrMapping/>
  </p:clrMapOvr>
  <p:transition spd="med">
    <p:wipe dir="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2743200" cy="3657600"/>
          </a:xfrm>
          <a:prstGeom prst="roundRect">
            <a:avLst>
              <a:gd name="adj" fmla="val 2752"/>
            </a:avLst>
          </a:prstGeom>
          <a:solidFill>
            <a:schemeClr val="accent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28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sp>
        <p:nvSpPr>
          <p:cNvPr id="9" name="Slide Number Placeholder 5"/>
          <p:cNvSpPr>
            <a:spLocks noGrp="1"/>
          </p:cNvSpPr>
          <p:nvPr>
            <p:ph type="sldNum" sz="quarter" idx="4"/>
          </p:nvPr>
        </p:nvSpPr>
        <p:spPr>
          <a:xfrm>
            <a:off x="435539" y="6431530"/>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7" name="Date Placeholder 8"/>
          <p:cNvSpPr>
            <a:spLocks noGrp="1"/>
          </p:cNvSpPr>
          <p:nvPr>
            <p:ph type="dt" sz="half" idx="2"/>
          </p:nvPr>
        </p:nvSpPr>
        <p:spPr>
          <a:xfrm>
            <a:off x="1710854" y="6425185"/>
            <a:ext cx="914401" cy="152399"/>
          </a:xfrm>
          <a:prstGeom prst="rect">
            <a:avLst/>
          </a:prstGeom>
        </p:spPr>
        <p:txBody>
          <a:bodyPr vert="horz" lIns="0" tIns="0" rIns="0" bIns="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EDC69A59-F750-4702-A2A4-041BD02D56C9}" type="datetime1">
              <a:rPr>
                <a:solidFill>
                  <a:srgbClr val="000000">
                    <a:lumMod val="60000"/>
                    <a:lumOff val="40000"/>
                  </a:srgbClr>
                </a:solidFill>
              </a:rPr>
              <a:pPr/>
              <a:t>2/26/2013</a:t>
            </a:fld>
            <a:endParaRPr dirty="0">
              <a:solidFill>
                <a:srgbClr val="000000">
                  <a:lumMod val="60000"/>
                  <a:lumOff val="40000"/>
                </a:srgbClr>
              </a:solidFill>
            </a:endParaRPr>
          </a:p>
        </p:txBody>
      </p:sp>
    </p:spTree>
    <p:extLst>
      <p:ext uri="{BB962C8B-B14F-4D97-AF65-F5344CB8AC3E}">
        <p14:creationId xmlns:p14="http://schemas.microsoft.com/office/powerpoint/2010/main" val="2400421555"/>
      </p:ext>
    </p:extLst>
  </p:cSld>
  <p:clrMapOvr>
    <a:masterClrMapping/>
  </p:clrMapOvr>
  <p:transition spd="med">
    <p:wipe dir="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Section_Berry">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2743200" cy="3657600"/>
          </a:xfrm>
          <a:prstGeom prst="roundRect">
            <a:avLst>
              <a:gd name="adj" fmla="val 2752"/>
            </a:avLst>
          </a:prstGeom>
          <a:solidFill>
            <a:schemeClr val="accent4"/>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28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sp>
        <p:nvSpPr>
          <p:cNvPr id="8" name="Slide Number Placeholder 5"/>
          <p:cNvSpPr>
            <a:spLocks noGrp="1"/>
          </p:cNvSpPr>
          <p:nvPr>
            <p:ph type="sldNum" sz="quarter" idx="4"/>
          </p:nvPr>
        </p:nvSpPr>
        <p:spPr>
          <a:xfrm>
            <a:off x="435539" y="6431530"/>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710854" y="6425185"/>
            <a:ext cx="914401" cy="152399"/>
          </a:xfrm>
          <a:prstGeom prst="rect">
            <a:avLst/>
          </a:prstGeom>
        </p:spPr>
        <p:txBody>
          <a:bodyPr vert="horz" lIns="0" tIns="0" rIns="0" bIns="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EDC69A59-F750-4702-A2A4-041BD02D56C9}" type="datetime1">
              <a:rPr>
                <a:solidFill>
                  <a:srgbClr val="000000">
                    <a:lumMod val="60000"/>
                    <a:lumOff val="40000"/>
                  </a:srgbClr>
                </a:solidFill>
              </a:rPr>
              <a:pPr/>
              <a:t>2/26/2013</a:t>
            </a:fld>
            <a:endParaRPr dirty="0">
              <a:solidFill>
                <a:srgbClr val="000000">
                  <a:lumMod val="60000"/>
                  <a:lumOff val="40000"/>
                </a:srgbClr>
              </a:solidFill>
            </a:endParaRPr>
          </a:p>
        </p:txBody>
      </p:sp>
    </p:spTree>
    <p:extLst>
      <p:ext uri="{BB962C8B-B14F-4D97-AF65-F5344CB8AC3E}">
        <p14:creationId xmlns:p14="http://schemas.microsoft.com/office/powerpoint/2010/main" val="1724391870"/>
      </p:ext>
    </p:extLst>
  </p:cSld>
  <p:clrMapOvr>
    <a:masterClrMapping/>
  </p:clrMapOvr>
  <p:transition spd="med">
    <p:wipe dir="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Section_Yellow">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2743200" cy="36576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28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sp>
        <p:nvSpPr>
          <p:cNvPr id="8" name="Slide Number Placeholder 5"/>
          <p:cNvSpPr>
            <a:spLocks noGrp="1"/>
          </p:cNvSpPr>
          <p:nvPr>
            <p:ph type="sldNum" sz="quarter" idx="4"/>
          </p:nvPr>
        </p:nvSpPr>
        <p:spPr>
          <a:xfrm>
            <a:off x="435539" y="6431530"/>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710854" y="6425185"/>
            <a:ext cx="914401" cy="152399"/>
          </a:xfrm>
          <a:prstGeom prst="rect">
            <a:avLst/>
          </a:prstGeom>
        </p:spPr>
        <p:txBody>
          <a:bodyPr vert="horz" lIns="0" tIns="0" rIns="0" bIns="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EDC69A59-F750-4702-A2A4-041BD02D56C9}" type="datetime1">
              <a:rPr>
                <a:solidFill>
                  <a:srgbClr val="000000">
                    <a:lumMod val="60000"/>
                    <a:lumOff val="40000"/>
                  </a:srgbClr>
                </a:solidFill>
              </a:rPr>
              <a:pPr/>
              <a:t>2/26/2013</a:t>
            </a:fld>
            <a:endParaRPr dirty="0">
              <a:solidFill>
                <a:srgbClr val="000000">
                  <a:lumMod val="60000"/>
                  <a:lumOff val="40000"/>
                </a:srgbClr>
              </a:solidFill>
            </a:endParaRPr>
          </a:p>
        </p:txBody>
      </p:sp>
    </p:spTree>
    <p:extLst>
      <p:ext uri="{BB962C8B-B14F-4D97-AF65-F5344CB8AC3E}">
        <p14:creationId xmlns:p14="http://schemas.microsoft.com/office/powerpoint/2010/main" val="3364934242"/>
      </p:ext>
    </p:extLst>
  </p:cSld>
  <p:clrMapOvr>
    <a:masterClrMapping/>
  </p:clrMapOvr>
  <p:transition spd="med">
    <p:wipe dir="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Section_Green">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2743200" cy="3657600"/>
          </a:xfrm>
          <a:prstGeom prst="roundRect">
            <a:avLst>
              <a:gd name="adj" fmla="val 2752"/>
            </a:avLst>
          </a:prstGeom>
          <a:solidFill>
            <a:schemeClr val="accent2"/>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28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sp>
        <p:nvSpPr>
          <p:cNvPr id="8" name="Slide Number Placeholder 5"/>
          <p:cNvSpPr>
            <a:spLocks noGrp="1"/>
          </p:cNvSpPr>
          <p:nvPr>
            <p:ph type="sldNum" sz="quarter" idx="4"/>
          </p:nvPr>
        </p:nvSpPr>
        <p:spPr>
          <a:xfrm>
            <a:off x="435539" y="6431530"/>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710854" y="6425185"/>
            <a:ext cx="914401" cy="152399"/>
          </a:xfrm>
          <a:prstGeom prst="rect">
            <a:avLst/>
          </a:prstGeom>
        </p:spPr>
        <p:txBody>
          <a:bodyPr vert="horz" lIns="0" tIns="0" rIns="0" bIns="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EDC69A59-F750-4702-A2A4-041BD02D56C9}" type="datetime1">
              <a:rPr>
                <a:solidFill>
                  <a:srgbClr val="000000">
                    <a:lumMod val="60000"/>
                    <a:lumOff val="40000"/>
                  </a:srgbClr>
                </a:solidFill>
              </a:rPr>
              <a:pPr/>
              <a:t>2/26/2013</a:t>
            </a:fld>
            <a:endParaRPr dirty="0">
              <a:solidFill>
                <a:srgbClr val="000000">
                  <a:lumMod val="60000"/>
                  <a:lumOff val="40000"/>
                </a:srgbClr>
              </a:solidFill>
            </a:endParaRPr>
          </a:p>
        </p:txBody>
      </p:sp>
    </p:spTree>
    <p:extLst>
      <p:ext uri="{BB962C8B-B14F-4D97-AF65-F5344CB8AC3E}">
        <p14:creationId xmlns:p14="http://schemas.microsoft.com/office/powerpoint/2010/main" val="2976774771"/>
      </p:ext>
    </p:extLst>
  </p:cSld>
  <p:clrMapOvr>
    <a:masterClrMapping/>
  </p:clrMapOvr>
  <p:transition spd="med">
    <p:wipe dir="r"/>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Section_Purple">
    <p:spTree>
      <p:nvGrpSpPr>
        <p:cNvPr id="1" name=""/>
        <p:cNvGrpSpPr/>
        <p:nvPr/>
      </p:nvGrpSpPr>
      <p:grpSpPr>
        <a:xfrm>
          <a:off x="0" y="0"/>
          <a:ext cx="0" cy="0"/>
          <a:chOff x="0" y="0"/>
          <a:chExt cx="0" cy="0"/>
        </a:xfrm>
      </p:grpSpPr>
      <p:sp>
        <p:nvSpPr>
          <p:cNvPr id="15" name="Title 1"/>
          <p:cNvSpPr>
            <a:spLocks noGrp="1"/>
          </p:cNvSpPr>
          <p:nvPr>
            <p:ph type="ctrTitle"/>
          </p:nvPr>
        </p:nvSpPr>
        <p:spPr>
          <a:xfrm>
            <a:off x="457200" y="457200"/>
            <a:ext cx="2743200" cy="3657600"/>
          </a:xfrm>
          <a:prstGeom prst="roundRect">
            <a:avLst>
              <a:gd name="adj" fmla="val 2752"/>
            </a:avLst>
          </a:prstGeom>
          <a:solidFill>
            <a:schemeClr val="accent6"/>
          </a:solidFill>
          <a:ln>
            <a:noFill/>
          </a:ln>
        </p:spPr>
        <p:style>
          <a:lnRef idx="2">
            <a:schemeClr val="accent1"/>
          </a:lnRef>
          <a:fillRef idx="1">
            <a:schemeClr val="lt1"/>
          </a:fillRef>
          <a:effectRef idx="0">
            <a:schemeClr val="accent1"/>
          </a:effectRef>
          <a:fontRef idx="none"/>
        </p:style>
        <p:txBody>
          <a:bodyPr lIns="228600" tIns="228600" rIns="228600" bIns="228600" anchor="t">
            <a:normAutofit/>
          </a:bodyPr>
          <a:lstStyle>
            <a:lvl1pPr>
              <a:defRPr sz="2800" b="0">
                <a:solidFill>
                  <a:schemeClr val="tx2"/>
                </a:solidFill>
                <a:latin typeface="Museo For Dell" pitchFamily="2" charset="0"/>
              </a:defRPr>
            </a:lvl1pPr>
          </a:lstStyle>
          <a:p>
            <a:r>
              <a:rPr lang="en-US" smtClean="0"/>
              <a:t>Click to edit Master title style</a:t>
            </a:r>
            <a:endParaRPr lang="en-US" dirty="0"/>
          </a:p>
        </p:txBody>
      </p:sp>
      <p:sp>
        <p:nvSpPr>
          <p:cNvPr id="6" name="Slide Number Placeholder 5"/>
          <p:cNvSpPr>
            <a:spLocks noGrp="1"/>
          </p:cNvSpPr>
          <p:nvPr>
            <p:ph type="sldNum" sz="quarter" idx="4"/>
          </p:nvPr>
        </p:nvSpPr>
        <p:spPr>
          <a:xfrm>
            <a:off x="435539" y="6431530"/>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7"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710854" y="6425185"/>
            <a:ext cx="914401" cy="152399"/>
          </a:xfrm>
          <a:prstGeom prst="rect">
            <a:avLst/>
          </a:prstGeom>
        </p:spPr>
        <p:txBody>
          <a:bodyPr vert="horz" lIns="0" tIns="0" rIns="0" bIns="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EDC69A59-F750-4702-A2A4-041BD02D56C9}" type="datetime1">
              <a:rPr>
                <a:solidFill>
                  <a:srgbClr val="000000">
                    <a:lumMod val="60000"/>
                    <a:lumOff val="40000"/>
                  </a:srgbClr>
                </a:solidFill>
              </a:rPr>
              <a:pPr/>
              <a:t>2/26/2013</a:t>
            </a:fld>
            <a:endParaRPr dirty="0">
              <a:solidFill>
                <a:srgbClr val="000000">
                  <a:lumMod val="60000"/>
                  <a:lumOff val="40000"/>
                </a:srgbClr>
              </a:solidFill>
            </a:endParaRPr>
          </a:p>
        </p:txBody>
      </p:sp>
    </p:spTree>
    <p:extLst>
      <p:ext uri="{BB962C8B-B14F-4D97-AF65-F5344CB8AC3E}">
        <p14:creationId xmlns:p14="http://schemas.microsoft.com/office/powerpoint/2010/main" val="1822491456"/>
      </p:ext>
    </p:extLst>
  </p:cSld>
  <p:clrMapOvr>
    <a:masterClrMapping/>
  </p:clrMapOvr>
  <p:transition spd="med">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_Yellow.">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extLst>
      <p:ext uri="{BB962C8B-B14F-4D97-AF65-F5344CB8AC3E}">
        <p14:creationId xmlns:p14="http://schemas.microsoft.com/office/powerpoint/2010/main" val="2091581434"/>
      </p:ext>
    </p:extLst>
  </p:cSld>
  <p:clrMapOvr>
    <a:masterClrMapping/>
  </p:clrMapOvr>
  <p:transition spd="slow">
    <p:wipe/>
  </p:transition>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p:nvPr>
        </p:nvSpPr>
        <p:spPr>
          <a:xfrm>
            <a:off x="457200" y="2679490"/>
            <a:ext cx="5962650" cy="1006685"/>
          </a:xfrm>
        </p:spPr>
        <p:txBody>
          <a:bodyPr anchor="b" anchorCtr="0"/>
          <a:lstStyle>
            <a:lvl1pPr algn="l">
              <a:lnSpc>
                <a:spcPts val="4000"/>
              </a:lnSpc>
              <a:defRPr sz="3600" b="0" i="0" smtClean="0">
                <a:solidFill>
                  <a:schemeClr val="accent1"/>
                </a:solidFill>
                <a:latin typeface="Museo For Dell" pitchFamily="2" charset="0"/>
                <a:ea typeface="Museo For Dell" pitchFamily="2" charset="0"/>
              </a:defRPr>
            </a:lvl1pPr>
          </a:lstStyle>
          <a:p>
            <a:r>
              <a:rPr lang="en-US" smtClean="0"/>
              <a:t>Click to edit Master title style</a:t>
            </a:r>
            <a:endParaRPr lang="en-US" dirty="0" smtClean="0"/>
          </a:p>
        </p:txBody>
      </p:sp>
      <p:sp>
        <p:nvSpPr>
          <p:cNvPr id="361477" name="Text Placeholder 12"/>
          <p:cNvSpPr>
            <a:spLocks noGrp="1"/>
          </p:cNvSpPr>
          <p:nvPr>
            <p:ph type="subTitle" idx="1"/>
          </p:nvPr>
        </p:nvSpPr>
        <p:spPr>
          <a:xfrm>
            <a:off x="457200" y="4165390"/>
            <a:ext cx="5953125" cy="800101"/>
          </a:xfrm>
        </p:spPr>
        <p:txBody>
          <a:bodyPr lIns="0" tIns="0" rIns="0" bIns="0" anchor="t" anchorCtr="0">
            <a:normAutofit/>
          </a:bodyPr>
          <a:lstStyle>
            <a:lvl1pPr marL="0" indent="0" algn="l">
              <a:buFont typeface="Wingdings" pitchFamily="2" charset="2"/>
              <a:buNone/>
              <a:defRPr sz="2000" b="0" i="0" smtClean="0">
                <a:solidFill>
                  <a:schemeClr val="bg2"/>
                </a:solidFill>
                <a:latin typeface="Museo Sans For Dell" pitchFamily="2" charset="0"/>
                <a:ea typeface="Museo Sans For Dell" pitchFamily="2" charset="0"/>
              </a:defRPr>
            </a:lvl1pPr>
          </a:lstStyle>
          <a:p>
            <a:r>
              <a:rPr lang="en-US" smtClean="0"/>
              <a:t>Click to edit Master subtitle style</a:t>
            </a:r>
            <a:endParaRPr lang="en-US" dirty="0" smtClean="0"/>
          </a:p>
        </p:txBody>
      </p:sp>
      <p:cxnSp>
        <p:nvCxnSpPr>
          <p:cNvPr id="8" name="Straight Connector 7"/>
          <p:cNvCxnSpPr/>
          <p:nvPr/>
        </p:nvCxnSpPr>
        <p:spPr>
          <a:xfrm>
            <a:off x="447675" y="178117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47675" y="507682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bwMode="gray">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4" name="Rectangle 13"/>
          <p:cNvSpPr/>
          <p:nvPr/>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9" name="Rectangle 18"/>
          <p:cNvSpPr/>
          <p:nvPr/>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pic>
        <p:nvPicPr>
          <p:cNvPr id="11" name="Picture 10" descr="dell_blue_lrg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65289" y="2651760"/>
            <a:ext cx="1487427" cy="1487427"/>
          </a:xfrm>
          <a:prstGeom prst="rect">
            <a:avLst/>
          </a:prstGeom>
        </p:spPr>
      </p:pic>
    </p:spTree>
    <p:extLst>
      <p:ext uri="{BB962C8B-B14F-4D97-AF65-F5344CB8AC3E}">
        <p14:creationId xmlns:p14="http://schemas.microsoft.com/office/powerpoint/2010/main" val="2980347173"/>
      </p:ext>
    </p:extLst>
  </p:cSld>
  <p:clrMapOvr>
    <a:masterClrMapping/>
  </p:clrMapOvr>
  <p:transition spd="med">
    <p:wipe dir="r"/>
  </p:transition>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sz="half" idx="1"/>
          </p:nvPr>
        </p:nvSpPr>
        <p:spPr>
          <a:xfrm>
            <a:off x="457200" y="1280160"/>
            <a:ext cx="8229600" cy="4754880"/>
          </a:xfrm>
        </p:spPr>
        <p:txBody>
          <a:bodyPr lIns="0" tIns="0" rIns="0" bIns="0"/>
          <a:lstStyle>
            <a:lvl1pPr>
              <a:spcBef>
                <a:spcPts val="100"/>
              </a:spcBef>
              <a:spcAft>
                <a:spcPts val="100"/>
              </a:spcAft>
              <a:defRPr sz="2000">
                <a:solidFill>
                  <a:schemeClr val="bg2"/>
                </a:solidFill>
                <a:latin typeface="Museo Sans For Dell" pitchFamily="2" charset="0"/>
              </a:defRPr>
            </a:lvl1pPr>
            <a:lvl2pPr>
              <a:spcBef>
                <a:spcPts val="100"/>
              </a:spcBef>
              <a:spcAft>
                <a:spcPts val="100"/>
              </a:spcAft>
              <a:buFont typeface="Museo Sans For Dell" pitchFamily="2" charset="0"/>
              <a:buChar char="–"/>
              <a:defRPr sz="1800">
                <a:solidFill>
                  <a:schemeClr val="bg2"/>
                </a:solidFill>
                <a:latin typeface="Museo Sans For Dell" pitchFamily="2" charset="0"/>
              </a:defRPr>
            </a:lvl2pPr>
            <a:lvl3pPr>
              <a:spcBef>
                <a:spcPts val="100"/>
              </a:spcBef>
              <a:spcAft>
                <a:spcPts val="100"/>
              </a:spcAft>
              <a:defRPr sz="1600">
                <a:solidFill>
                  <a:schemeClr val="bg2"/>
                </a:solidFill>
                <a:latin typeface="Museo Sans For Dell" pitchFamily="2" charset="0"/>
              </a:defRPr>
            </a:lvl3pPr>
            <a:lvl4pPr>
              <a:spcBef>
                <a:spcPts val="100"/>
              </a:spcBef>
              <a:spcAft>
                <a:spcPts val="100"/>
              </a:spcAft>
              <a:defRPr sz="1400" baseline="0">
                <a:solidFill>
                  <a:schemeClr val="bg2"/>
                </a:solidFill>
                <a:latin typeface="Museo Sans For Dell" pitchFamily="2" charset="0"/>
              </a:defRPr>
            </a:lvl4pPr>
            <a:lvl5pPr>
              <a:spcBef>
                <a:spcPts val="100"/>
              </a:spcBef>
              <a:spcAft>
                <a:spcPts val="100"/>
              </a:spcAft>
              <a:buClr>
                <a:schemeClr val="accent1"/>
              </a:buClr>
              <a:defRPr sz="120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20" name="Straight Connector 19"/>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14" name="Picture 13" descr="dell_gray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93024" y="6226683"/>
            <a:ext cx="573025" cy="573025"/>
          </a:xfrm>
          <a:prstGeom prst="rect">
            <a:avLst/>
          </a:prstGeom>
        </p:spPr>
      </p:pic>
      <p:sp>
        <p:nvSpPr>
          <p:cNvPr id="15"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16"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18"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DA5ED237-BA49-494A-B3B3-DDC72CDA5986}" type="datetime1">
              <a:rPr>
                <a:solidFill>
                  <a:srgbClr val="000000">
                    <a:lumMod val="60000"/>
                    <a:lumOff val="40000"/>
                  </a:srgbClr>
                </a:solidFill>
              </a:rPr>
              <a:pPr/>
              <a:t>11/29/2011</a:t>
            </a:fld>
            <a:endParaRPr dirty="0">
              <a:solidFill>
                <a:srgbClr val="000000">
                  <a:lumMod val="60000"/>
                  <a:lumOff val="40000"/>
                </a:srgbClr>
              </a:solidFill>
            </a:endParaRPr>
          </a:p>
        </p:txBody>
      </p:sp>
    </p:spTree>
    <p:extLst>
      <p:ext uri="{BB962C8B-B14F-4D97-AF65-F5344CB8AC3E}">
        <p14:creationId xmlns:p14="http://schemas.microsoft.com/office/powerpoint/2010/main" val="466644683"/>
      </p:ext>
    </p:extLst>
  </p:cSld>
  <p:clrMapOvr>
    <a:masterClrMapping/>
  </p:clrMapOvr>
  <p:transition spd="med">
    <p:wipe dir="r"/>
  </p:transition>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wo_Column">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4653246" y="1241424"/>
            <a:ext cx="4023360" cy="4890435"/>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1"/>
          </p:nvPr>
        </p:nvSpPr>
        <p:spPr>
          <a:xfrm>
            <a:off x="439738" y="1241425"/>
            <a:ext cx="4023360" cy="4890434"/>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cxnSp>
        <p:nvCxnSpPr>
          <p:cNvPr id="14" name="Straight Connector 13"/>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25" name="Picture 24" descr="dell_gray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93024" y="6226683"/>
            <a:ext cx="573025" cy="573025"/>
          </a:xfrm>
          <a:prstGeom prst="rect">
            <a:avLst/>
          </a:prstGeom>
        </p:spPr>
      </p:pic>
      <p:sp>
        <p:nvSpPr>
          <p:cNvPr id="13"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9"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15" name="Title 1"/>
          <p:cNvSpPr>
            <a:spLocks noGrp="1"/>
          </p:cNvSpPr>
          <p:nvPr>
            <p:ph type="title" hasCustomPrompt="1"/>
          </p:nvPr>
        </p:nvSpPr>
        <p:spPr>
          <a:xfrm>
            <a:off x="425904"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6"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A1BD0CCE-4CF1-4416-AC93-D16C31AA61FF}" type="datetime1">
              <a:rPr>
                <a:solidFill>
                  <a:srgbClr val="000000">
                    <a:lumMod val="60000"/>
                    <a:lumOff val="40000"/>
                  </a:srgbClr>
                </a:solidFill>
              </a:rPr>
              <a:pPr/>
              <a:t>11/29/2011</a:t>
            </a:fld>
            <a:endParaRPr dirty="0">
              <a:solidFill>
                <a:srgbClr val="000000">
                  <a:lumMod val="60000"/>
                  <a:lumOff val="40000"/>
                </a:srgbClr>
              </a:solidFill>
            </a:endParaRPr>
          </a:p>
        </p:txBody>
      </p:sp>
    </p:spTree>
    <p:extLst>
      <p:ext uri="{BB962C8B-B14F-4D97-AF65-F5344CB8AC3E}">
        <p14:creationId xmlns:p14="http://schemas.microsoft.com/office/powerpoint/2010/main" val="2351672808"/>
      </p:ext>
    </p:extLst>
  </p:cSld>
  <p:clrMapOvr>
    <a:masterClrMapping/>
  </p:clrMapOvr>
  <p:transition spd="med">
    <p:wipe dir="r"/>
  </p:transition>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4653246" y="1237786"/>
            <a:ext cx="4023360" cy="2888166"/>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1"/>
          </p:nvPr>
        </p:nvSpPr>
        <p:spPr>
          <a:xfrm>
            <a:off x="439738" y="1237786"/>
            <a:ext cx="4023360" cy="2888166"/>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cxnSp>
        <p:nvCxnSpPr>
          <p:cNvPr id="14" name="Straight Connector 13"/>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25" name="Picture 24" descr="dell_gray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93024" y="6226683"/>
            <a:ext cx="573025" cy="573025"/>
          </a:xfrm>
          <a:prstGeom prst="rect">
            <a:avLst/>
          </a:prstGeom>
        </p:spPr>
      </p:pic>
      <p:sp>
        <p:nvSpPr>
          <p:cNvPr id="13"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9"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4" name="Content Placeholder 3"/>
          <p:cNvSpPr>
            <a:spLocks noGrp="1"/>
          </p:cNvSpPr>
          <p:nvPr>
            <p:ph sz="quarter" idx="12"/>
          </p:nvPr>
        </p:nvSpPr>
        <p:spPr>
          <a:xfrm>
            <a:off x="434975" y="4270916"/>
            <a:ext cx="8262938" cy="18949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
          <p:cNvSpPr>
            <a:spLocks noGrp="1"/>
          </p:cNvSpPr>
          <p:nvPr>
            <p:ph type="title" hasCustomPrompt="1"/>
          </p:nvPr>
        </p:nvSpPr>
        <p:spPr>
          <a:xfrm>
            <a:off x="425904"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6"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718DB286-FF79-4BB2-AAE8-04B104D0A731}" type="datetime1">
              <a:rPr>
                <a:solidFill>
                  <a:srgbClr val="000000">
                    <a:lumMod val="60000"/>
                    <a:lumOff val="40000"/>
                  </a:srgbClr>
                </a:solidFill>
              </a:rPr>
              <a:pPr/>
              <a:t>11/29/2011</a:t>
            </a:fld>
            <a:endParaRPr dirty="0">
              <a:solidFill>
                <a:srgbClr val="000000">
                  <a:lumMod val="60000"/>
                  <a:lumOff val="40000"/>
                </a:srgbClr>
              </a:solidFill>
            </a:endParaRPr>
          </a:p>
        </p:txBody>
      </p:sp>
    </p:spTree>
    <p:extLst>
      <p:ext uri="{BB962C8B-B14F-4D97-AF65-F5344CB8AC3E}">
        <p14:creationId xmlns:p14="http://schemas.microsoft.com/office/powerpoint/2010/main" val="608738109"/>
      </p:ext>
    </p:extLst>
  </p:cSld>
  <p:clrMapOvr>
    <a:masterClrMapping/>
  </p:clrMapOvr>
  <p:transition spd="med">
    <p:wipe dir="r"/>
  </p:transition>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9738" y="6431528"/>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7"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10" name="Title 1"/>
          <p:cNvSpPr>
            <a:spLocks noGrp="1"/>
          </p:cNvSpPr>
          <p:nvPr>
            <p:ph type="title" hasCustomPrompt="1"/>
          </p:nvPr>
        </p:nvSpPr>
        <p:spPr>
          <a:xfrm>
            <a:off x="425904"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1"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BEC21B2A-3096-494E-9123-2989D3AEA588}" type="datetime1">
              <a:rPr>
                <a:solidFill>
                  <a:srgbClr val="000000">
                    <a:lumMod val="60000"/>
                    <a:lumOff val="40000"/>
                  </a:srgbClr>
                </a:solidFill>
              </a:rPr>
              <a:pPr/>
              <a:t>11/29/2011</a:t>
            </a:fld>
            <a:endParaRPr dirty="0">
              <a:solidFill>
                <a:srgbClr val="000000">
                  <a:lumMod val="60000"/>
                  <a:lumOff val="40000"/>
                </a:srgbClr>
              </a:solidFill>
            </a:endParaRPr>
          </a:p>
        </p:txBody>
      </p:sp>
    </p:spTree>
    <p:extLst>
      <p:ext uri="{BB962C8B-B14F-4D97-AF65-F5344CB8AC3E}">
        <p14:creationId xmlns:p14="http://schemas.microsoft.com/office/powerpoint/2010/main" val="3259185594"/>
      </p:ext>
    </p:extLst>
  </p:cSld>
  <p:clrMapOvr>
    <a:masterClrMapping/>
  </p:clrMapOvr>
  <p:transition spd="med">
    <p:wipe dir="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cxnSp>
        <p:nvCxnSpPr>
          <p:cNvPr id="18" name="Straight Connector 1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16" name="Picture 15" descr="dell_gray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630BBFFE-C5E9-46F1-9426-174141C09A9C}" type="datetime1">
              <a:rPr>
                <a:solidFill>
                  <a:srgbClr val="000000">
                    <a:lumMod val="60000"/>
                    <a:lumOff val="40000"/>
                  </a:srgbClr>
                </a:solidFill>
              </a:rPr>
              <a:pPr/>
              <a:t>11/29/2011</a:t>
            </a:fld>
            <a:endParaRPr dirty="0">
              <a:solidFill>
                <a:srgbClr val="000000">
                  <a:lumMod val="60000"/>
                  <a:lumOff val="40000"/>
                </a:srgbClr>
              </a:solidFill>
            </a:endParaRPr>
          </a:p>
        </p:txBody>
      </p:sp>
    </p:spTree>
    <p:extLst>
      <p:ext uri="{BB962C8B-B14F-4D97-AF65-F5344CB8AC3E}">
        <p14:creationId xmlns:p14="http://schemas.microsoft.com/office/powerpoint/2010/main" val="4256398095"/>
      </p:ext>
    </p:extLst>
  </p:cSld>
  <p:clrMapOvr>
    <a:masterClrMapping/>
  </p:clrMapOvr>
  <p:transition spd="med">
    <p:wipe dir="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93024" y="6226683"/>
            <a:ext cx="573025" cy="573025"/>
          </a:xfrm>
          <a:prstGeom prst="rect">
            <a:avLst/>
          </a:prstGeom>
        </p:spPr>
      </p:pic>
      <p:sp>
        <p:nvSpPr>
          <p:cNvPr id="9"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7"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5EC22BE8-83F9-4C18-8DAB-5390261EDED8}" type="datetime1">
              <a:rPr>
                <a:solidFill>
                  <a:srgbClr val="000000">
                    <a:lumMod val="60000"/>
                    <a:lumOff val="40000"/>
                  </a:srgbClr>
                </a:solidFill>
              </a:rPr>
              <a:pPr/>
              <a:t>11/29/2011</a:t>
            </a:fld>
            <a:endParaRPr dirty="0">
              <a:solidFill>
                <a:srgbClr val="000000">
                  <a:lumMod val="60000"/>
                  <a:lumOff val="40000"/>
                </a:srgbClr>
              </a:solidFill>
            </a:endParaRPr>
          </a:p>
        </p:txBody>
      </p:sp>
    </p:spTree>
    <p:extLst>
      <p:ext uri="{BB962C8B-B14F-4D97-AF65-F5344CB8AC3E}">
        <p14:creationId xmlns:p14="http://schemas.microsoft.com/office/powerpoint/2010/main" val="2313087688"/>
      </p:ext>
    </p:extLst>
  </p:cSld>
  <p:clrMapOvr>
    <a:masterClrMapping/>
  </p:clrMapOvr>
  <p:transition spd="med">
    <p:wipe dir="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Section_Berry">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4"/>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D72DF531-3468-4E88-943B-AD2ADAEBFE57}" type="datetime1">
              <a:rPr>
                <a:solidFill>
                  <a:srgbClr val="000000">
                    <a:lumMod val="60000"/>
                    <a:lumOff val="40000"/>
                  </a:srgbClr>
                </a:solidFill>
              </a:rPr>
              <a:pPr/>
              <a:t>11/29/2011</a:t>
            </a:fld>
            <a:endParaRPr dirty="0">
              <a:solidFill>
                <a:srgbClr val="000000">
                  <a:lumMod val="60000"/>
                  <a:lumOff val="40000"/>
                </a:srgbClr>
              </a:solidFill>
            </a:endParaRPr>
          </a:p>
        </p:txBody>
      </p:sp>
    </p:spTree>
    <p:extLst>
      <p:ext uri="{BB962C8B-B14F-4D97-AF65-F5344CB8AC3E}">
        <p14:creationId xmlns:p14="http://schemas.microsoft.com/office/powerpoint/2010/main" val="2919841092"/>
      </p:ext>
    </p:extLst>
  </p:cSld>
  <p:clrMapOvr>
    <a:masterClrMapping/>
  </p:clrMapOvr>
  <p:transition spd="med">
    <p:wipe dir="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Section_Yellow">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2E81D4E3-FF1C-447C-90A3-895A8C5392F1}" type="datetime1">
              <a:rPr>
                <a:solidFill>
                  <a:srgbClr val="000000">
                    <a:lumMod val="60000"/>
                    <a:lumOff val="40000"/>
                  </a:srgbClr>
                </a:solidFill>
              </a:rPr>
              <a:pPr/>
              <a:t>11/29/2011</a:t>
            </a:fld>
            <a:endParaRPr dirty="0">
              <a:solidFill>
                <a:srgbClr val="000000">
                  <a:lumMod val="60000"/>
                  <a:lumOff val="40000"/>
                </a:srgbClr>
              </a:solidFill>
            </a:endParaRPr>
          </a:p>
        </p:txBody>
      </p:sp>
    </p:spTree>
    <p:extLst>
      <p:ext uri="{BB962C8B-B14F-4D97-AF65-F5344CB8AC3E}">
        <p14:creationId xmlns:p14="http://schemas.microsoft.com/office/powerpoint/2010/main" val="992598588"/>
      </p:ext>
    </p:extLst>
  </p:cSld>
  <p:clrMapOvr>
    <a:masterClrMapping/>
  </p:clrMapOvr>
  <p:transition spd="med">
    <p:wipe dir="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Section_Green">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2"/>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BF957C7E-C7E7-40ED-8DBB-CAEED742A383}" type="datetime1">
              <a:rPr>
                <a:solidFill>
                  <a:srgbClr val="000000">
                    <a:lumMod val="60000"/>
                    <a:lumOff val="40000"/>
                  </a:srgbClr>
                </a:solidFill>
              </a:rPr>
              <a:pPr/>
              <a:t>11/29/2011</a:t>
            </a:fld>
            <a:endParaRPr dirty="0">
              <a:solidFill>
                <a:srgbClr val="000000">
                  <a:lumMod val="60000"/>
                  <a:lumOff val="40000"/>
                </a:srgbClr>
              </a:solidFill>
            </a:endParaRPr>
          </a:p>
        </p:txBody>
      </p:sp>
    </p:spTree>
    <p:extLst>
      <p:ext uri="{BB962C8B-B14F-4D97-AF65-F5344CB8AC3E}">
        <p14:creationId xmlns:p14="http://schemas.microsoft.com/office/powerpoint/2010/main" val="232229864"/>
      </p:ext>
    </p:extLst>
  </p:cSld>
  <p:clrMapOvr>
    <a:masterClrMapping/>
  </p:clrMapOvr>
  <p:transition spd="med">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_Green">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2"/>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br>
              <a:rPr lang="en-US" dirty="0" smtClean="0"/>
            </a:br>
            <a:endParaRPr lang="en-US" dirty="0"/>
          </a:p>
        </p:txBody>
      </p:sp>
    </p:spTree>
    <p:extLst>
      <p:ext uri="{BB962C8B-B14F-4D97-AF65-F5344CB8AC3E}">
        <p14:creationId xmlns:p14="http://schemas.microsoft.com/office/powerpoint/2010/main" val="4237730074"/>
      </p:ext>
    </p:extLst>
  </p:cSld>
  <p:clrMapOvr>
    <a:masterClrMapping/>
  </p:clrMapOvr>
  <p:transition spd="slow">
    <p:wipe/>
  </p:transition>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Section_Purple">
    <p:spTree>
      <p:nvGrpSpPr>
        <p:cNvPr id="1" name=""/>
        <p:cNvGrpSpPr/>
        <p:nvPr/>
      </p:nvGrpSpPr>
      <p:grpSpPr>
        <a:xfrm>
          <a:off x="0" y="0"/>
          <a:ext cx="0" cy="0"/>
          <a:chOff x="0" y="0"/>
          <a:chExt cx="0" cy="0"/>
        </a:xfrm>
      </p:grpSpPr>
      <p:sp>
        <p:nvSpPr>
          <p:cNvPr id="15" name="Title 1"/>
          <p:cNvSpPr>
            <a:spLocks noGrp="1"/>
          </p:cNvSpPr>
          <p:nvPr>
            <p:ph type="ctrTitle"/>
          </p:nvPr>
        </p:nvSpPr>
        <p:spPr>
          <a:xfrm>
            <a:off x="457200" y="457200"/>
            <a:ext cx="3657600" cy="3657600"/>
          </a:xfrm>
          <a:prstGeom prst="roundRect">
            <a:avLst>
              <a:gd name="adj" fmla="val 2752"/>
            </a:avLst>
          </a:prstGeom>
          <a:solidFill>
            <a:schemeClr val="accent6"/>
          </a:solidFill>
          <a:ln>
            <a:noFill/>
          </a:ln>
        </p:spPr>
        <p:style>
          <a:lnRef idx="2">
            <a:schemeClr val="accent1"/>
          </a:lnRef>
          <a:fillRef idx="1">
            <a:schemeClr val="lt1"/>
          </a:fillRef>
          <a:effectRef idx="0">
            <a:schemeClr val="accent1"/>
          </a:effectRef>
          <a:fontRef idx="none"/>
        </p:style>
        <p:txBody>
          <a:bodyPr lIns="228600" tIns="228600" rIns="228600" bIns="228600" anchor="t">
            <a:normAutofit/>
          </a:bodyPr>
          <a:lstStyle>
            <a:lvl1pPr>
              <a:defRPr sz="3200" b="0">
                <a:solidFill>
                  <a:schemeClr val="tx2"/>
                </a:solidFill>
                <a:latin typeface="Museo For Dell" pitchFamily="2" charset="0"/>
              </a:defRPr>
            </a:lvl1pPr>
          </a:lstStyle>
          <a:p>
            <a:r>
              <a:rPr lang="en-US" smtClean="0"/>
              <a:t>Click to edit Master title style</a:t>
            </a:r>
            <a:endParaRPr lang="en-US" dirty="0"/>
          </a:p>
        </p:txBody>
      </p:sp>
      <p:pic>
        <p:nvPicPr>
          <p:cNvPr id="14" name="Picture 13" descr="dell_gray_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93024" y="6226683"/>
            <a:ext cx="573025" cy="573025"/>
          </a:xfrm>
          <a:prstGeom prst="rect">
            <a:avLst/>
          </a:prstGeom>
        </p:spPr>
      </p:pic>
      <p:sp>
        <p:nvSpPr>
          <p:cNvPr id="6"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7"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3ABA7141-3D1C-4B71-8E8A-1A5A719C17C1}" type="datetime1">
              <a:rPr>
                <a:solidFill>
                  <a:srgbClr val="000000">
                    <a:lumMod val="60000"/>
                    <a:lumOff val="40000"/>
                  </a:srgbClr>
                </a:solidFill>
              </a:rPr>
              <a:pPr/>
              <a:t>11/29/2011</a:t>
            </a:fld>
            <a:endParaRPr dirty="0">
              <a:solidFill>
                <a:srgbClr val="000000">
                  <a:lumMod val="60000"/>
                  <a:lumOff val="40000"/>
                </a:srgbClr>
              </a:solidFill>
            </a:endParaRPr>
          </a:p>
        </p:txBody>
      </p:sp>
    </p:spTree>
    <p:extLst>
      <p:ext uri="{BB962C8B-B14F-4D97-AF65-F5344CB8AC3E}">
        <p14:creationId xmlns:p14="http://schemas.microsoft.com/office/powerpoint/2010/main" val="2874759179"/>
      </p:ext>
    </p:extLst>
  </p:cSld>
  <p:clrMapOvr>
    <a:masterClrMapping/>
  </p:clrMapOvr>
  <p:transition spd="med">
    <p:wipe dir="r"/>
  </p:transition>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cSld name="Section_Blue_Background">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57200" y="457200"/>
            <a:ext cx="3657600" cy="3657600"/>
          </a:xfrm>
          <a:prstGeom prst="roundRect">
            <a:avLst>
              <a:gd name="adj" fmla="val 2752"/>
            </a:avLst>
          </a:prstGeom>
          <a:solidFill>
            <a:schemeClr val="tx2"/>
          </a:solidFill>
          <a:ln>
            <a:noFill/>
          </a:ln>
        </p:spPr>
        <p:style>
          <a:lnRef idx="2">
            <a:schemeClr val="accent1"/>
          </a:lnRef>
          <a:fillRef idx="1">
            <a:schemeClr val="lt1"/>
          </a:fillRef>
          <a:effectRef idx="0">
            <a:schemeClr val="accent1"/>
          </a:effectRef>
          <a:fontRef idx="none"/>
        </p:style>
        <p:txBody>
          <a:bodyPr lIns="228600" tIns="228600" rIns="228600" bIns="228600" anchor="t">
            <a:normAutofit/>
          </a:bodyPr>
          <a:lstStyle>
            <a:lvl1pPr>
              <a:defRPr sz="3200" b="0">
                <a:solidFill>
                  <a:schemeClr val="accent1"/>
                </a:solidFill>
                <a:latin typeface="Museo For Dell" pitchFamily="2" charset="0"/>
              </a:defRPr>
            </a:lvl1pPr>
          </a:lstStyle>
          <a:p>
            <a:r>
              <a:rPr lang="en-US" dirty="0" smtClean="0"/>
              <a:t>Click to edit Master title style</a:t>
            </a:r>
            <a:endParaRPr lang="en-US" dirty="0"/>
          </a:p>
        </p:txBody>
      </p:sp>
      <p:pic>
        <p:nvPicPr>
          <p:cNvPr id="18" name="Picture 17" descr="dell_white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93024" y="6226683"/>
            <a:ext cx="573025" cy="573025"/>
          </a:xfrm>
          <a:prstGeom prst="rect">
            <a:avLst/>
          </a:prstGeom>
        </p:spPr>
      </p:pic>
      <p:sp>
        <p:nvSpPr>
          <p:cNvPr id="9" name="TextBox 3"/>
          <p:cNvSpPr txBox="1"/>
          <p:nvPr userDrawn="1"/>
        </p:nvSpPr>
        <p:spPr bwMode="black">
          <a:xfrm>
            <a:off x="5350331" y="6425457"/>
            <a:ext cx="2743200" cy="153888"/>
          </a:xfrm>
          <a:prstGeom prst="rect">
            <a:avLst/>
          </a:prstGeom>
          <a:noFill/>
        </p:spPr>
        <p:txBody>
          <a:bodyPr lIns="0" tIns="0" rIns="0" bIns="0">
            <a:prstTxWarp prst="textNoShape">
              <a:avLst/>
            </a:prstTxWarp>
            <a:spAutoFit/>
          </a:bodyPr>
          <a:lstStyle/>
          <a:p>
            <a:pPr algn="r"/>
            <a:r>
              <a:rPr lang="en-US" sz="1000" dirty="0" smtClean="0">
                <a:solidFill>
                  <a:srgbClr val="FFFFFF"/>
                </a:solidFill>
                <a:latin typeface="Museo Sans For Dell"/>
              </a:rPr>
              <a:t>Services</a:t>
            </a:r>
            <a:endParaRPr lang="en-US" sz="1000" dirty="0">
              <a:solidFill>
                <a:srgbClr val="FFFFFF"/>
              </a:solidFill>
              <a:latin typeface="Museo Sans For Dell"/>
            </a:endParaRPr>
          </a:p>
        </p:txBody>
      </p:sp>
      <p:sp>
        <p:nvSpPr>
          <p:cNvPr id="8"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tx2"/>
                </a:solidFill>
                <a:latin typeface="Museo Sans For Dell" pitchFamily="2" charset="0"/>
              </a:defRPr>
            </a:lvl1pPr>
          </a:lstStyle>
          <a:p>
            <a:r>
              <a:rPr lang="en-US" dirty="0" smtClean="0">
                <a:solidFill>
                  <a:srgbClr val="FFFFFF"/>
                </a:solidFill>
              </a:rPr>
              <a:t>Confidential</a:t>
            </a:r>
            <a:endParaRPr lang="en-US" dirty="0">
              <a:solidFill>
                <a:srgbClr val="FFFFFF"/>
              </a:solidFill>
            </a:endParaRPr>
          </a:p>
        </p:txBody>
      </p:sp>
      <p:sp>
        <p:nvSpPr>
          <p:cNvPr id="12" name="Slide Number Placeholder 5"/>
          <p:cNvSpPr>
            <a:spLocks noGrp="1"/>
          </p:cNvSpPr>
          <p:nvPr>
            <p:ph type="sldNum" sz="quarter" idx="4"/>
          </p:nvPr>
        </p:nvSpPr>
        <p:spPr>
          <a:xfrm>
            <a:off x="444501" y="6431527"/>
            <a:ext cx="260349" cy="152399"/>
          </a:xfrm>
          <a:prstGeom prst="rect">
            <a:avLst/>
          </a:prstGeom>
        </p:spPr>
        <p:txBody>
          <a:bodyPr vert="horz" lIns="0" tIns="0" rIns="91440" bIns="0" rtlCol="0" anchor="ctr"/>
          <a:lstStyle>
            <a:lvl1pPr algn="l">
              <a:defRPr sz="900">
                <a:solidFill>
                  <a:schemeClr val="tx2"/>
                </a:solidFill>
                <a:latin typeface="Museo Sans For Dell" pitchFamily="2" charset="0"/>
              </a:defRPr>
            </a:lvl1pPr>
          </a:lstStyle>
          <a:p>
            <a:fld id="{DBD5246C-868F-410A-AE52-FE248EDADC46}" type="slidenum">
              <a:rPr lang="en-US" smtClean="0">
                <a:solidFill>
                  <a:srgbClr val="FFFFFF"/>
                </a:solidFill>
              </a:rPr>
              <a:pPr/>
              <a:t>‹#›</a:t>
            </a:fld>
            <a:endParaRPr lang="en-US" dirty="0">
              <a:solidFill>
                <a:srgbClr val="FFFFFF"/>
              </a:solidFill>
            </a:endParaRPr>
          </a:p>
        </p:txBody>
      </p:sp>
      <p:sp>
        <p:nvSpPr>
          <p:cNvPr id="11"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tx2"/>
                </a:solidFill>
                <a:latin typeface="Museo Sans For Dell" pitchFamily="2" charset="0"/>
                <a:ea typeface="+mn-ea"/>
                <a:cs typeface="+mn-cs"/>
              </a:defRPr>
            </a:lvl1pPr>
          </a:lstStyle>
          <a:p>
            <a:fld id="{399482B3-49BE-4739-9B0D-BB895DB7BF23}" type="datetime1">
              <a:rPr>
                <a:solidFill>
                  <a:srgbClr val="FFFFFF"/>
                </a:solidFill>
              </a:rPr>
              <a:pPr/>
              <a:t>11/29/2011</a:t>
            </a:fld>
            <a:endParaRPr dirty="0">
              <a:solidFill>
                <a:srgbClr val="FFFFFF"/>
              </a:solidFill>
            </a:endParaRPr>
          </a:p>
        </p:txBody>
      </p:sp>
    </p:spTree>
    <p:extLst>
      <p:ext uri="{BB962C8B-B14F-4D97-AF65-F5344CB8AC3E}">
        <p14:creationId xmlns:p14="http://schemas.microsoft.com/office/powerpoint/2010/main" val="4265395335"/>
      </p:ext>
    </p:extLst>
  </p:cSld>
  <p:clrMapOvr>
    <a:masterClrMapping/>
  </p:clrMapOvr>
  <p:transition spd="med">
    <p:wipe dir="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457200" y="2660253"/>
            <a:ext cx="5962650" cy="1025922"/>
          </a:xfrm>
        </p:spPr>
        <p:txBody>
          <a:bodyPr anchor="b" anchorCtr="0">
            <a:spAutoFit/>
          </a:bodyPr>
          <a:lstStyle>
            <a:lvl1pPr algn="l">
              <a:lnSpc>
                <a:spcPts val="4000"/>
              </a:lnSpc>
              <a:defRPr sz="3600" b="0" i="0" smtClean="0">
                <a:solidFill>
                  <a:schemeClr val="bg1"/>
                </a:solidFill>
                <a:latin typeface="Museo For Dell" pitchFamily="2" charset="0"/>
                <a:ea typeface="Museo For Dell" pitchFamily="2" charset="0"/>
              </a:defRPr>
            </a:lvl1pPr>
          </a:lstStyle>
          <a:p>
            <a:r>
              <a:rPr lang="en-US" dirty="0" smtClean="0"/>
              <a:t>Click to edit master title style</a:t>
            </a:r>
          </a:p>
        </p:txBody>
      </p:sp>
      <p:sp>
        <p:nvSpPr>
          <p:cNvPr id="361477" name="Text Placeholder 12"/>
          <p:cNvSpPr>
            <a:spLocks noGrp="1"/>
          </p:cNvSpPr>
          <p:nvPr>
            <p:ph type="subTitle" idx="1"/>
          </p:nvPr>
        </p:nvSpPr>
        <p:spPr>
          <a:xfrm>
            <a:off x="457200" y="4165391"/>
            <a:ext cx="5953125" cy="276999"/>
          </a:xfrm>
        </p:spPr>
        <p:txBody>
          <a:bodyPr lIns="0" tIns="0" rIns="0" bIns="0" anchor="t" anchorCtr="0">
            <a:spAutoFit/>
          </a:bodyPr>
          <a:lstStyle>
            <a:lvl1pPr marL="0" indent="0" algn="l">
              <a:buFont typeface="Wingdings" pitchFamily="2" charset="2"/>
              <a:buNone/>
              <a:defRPr sz="2000" b="0" i="0" smtClean="0">
                <a:solidFill>
                  <a:schemeClr val="bg2"/>
                </a:solidFill>
                <a:latin typeface="Museo Sans For Dell" pitchFamily="2" charset="0"/>
                <a:ea typeface="Museo Sans For Dell" pitchFamily="2" charset="0"/>
              </a:defRPr>
            </a:lvl1pPr>
          </a:lstStyle>
          <a:p>
            <a:r>
              <a:rPr lang="en-US" smtClean="0"/>
              <a:t>Click to edit Master subtitle style</a:t>
            </a:r>
            <a:endParaRPr lang="en-US" dirty="0" smtClean="0"/>
          </a:p>
        </p:txBody>
      </p:sp>
      <p:cxnSp>
        <p:nvCxnSpPr>
          <p:cNvPr id="8" name="Straight Connector 7"/>
          <p:cNvCxnSpPr/>
          <p:nvPr/>
        </p:nvCxnSpPr>
        <p:spPr>
          <a:xfrm>
            <a:off x="457200" y="1781176"/>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57200" y="5076826"/>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bwMode="gray">
          <a:xfrm>
            <a:off x="2"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4" name="Rectangle 13"/>
          <p:cNvSpPr/>
          <p:nvPr/>
        </p:nvSpPr>
        <p:spPr bwMode="hidden">
          <a:xfrm>
            <a:off x="2"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9" name="Rectangle 18"/>
          <p:cNvSpPr/>
          <p:nvPr/>
        </p:nvSpPr>
        <p:spPr bwMode="hidden">
          <a:xfrm>
            <a:off x="2"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pic>
        <p:nvPicPr>
          <p:cNvPr id="11" name="Picture 10" descr="dell_blue_lrg_logo.png"/>
          <p:cNvPicPr>
            <a:picLocks noChangeAspect="1"/>
          </p:cNvPicPr>
          <p:nvPr/>
        </p:nvPicPr>
        <p:blipFill>
          <a:blip r:embed="rId2" cstate="screen"/>
          <a:stretch>
            <a:fillRect/>
          </a:stretch>
        </p:blipFill>
        <p:spPr bwMode="black">
          <a:xfrm>
            <a:off x="7265308" y="2651760"/>
            <a:ext cx="1487427" cy="1487428"/>
          </a:xfrm>
          <a:prstGeom prst="rect">
            <a:avLst/>
          </a:prstGeom>
        </p:spPr>
      </p:pic>
    </p:spTree>
    <p:extLst>
      <p:ext uri="{BB962C8B-B14F-4D97-AF65-F5344CB8AC3E}">
        <p14:creationId xmlns:p14="http://schemas.microsoft.com/office/powerpoint/2010/main" val="1397392492"/>
      </p:ext>
    </p:extLst>
  </p:cSld>
  <p:clrMapOvr>
    <a:masterClrMapping/>
  </p:clrMapOvr>
  <p:transition spd="slow">
    <p:wipe/>
  </p:transition>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 hasCustomPrompt="1"/>
          </p:nvPr>
        </p:nvSpPr>
        <p:spPr>
          <a:xfrm>
            <a:off x="457200" y="1280160"/>
            <a:ext cx="8229600" cy="1261884"/>
          </a:xfrm>
        </p:spPr>
        <p:txBody>
          <a:bodyPr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5" name="Straight Connector 4"/>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3200199531"/>
      </p:ext>
    </p:extLst>
  </p:cSld>
  <p:clrMapOvr>
    <a:masterClrMapping/>
  </p:clrMapOvr>
  <p:transition spd="slow">
    <p:wipe/>
  </p:transition>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Title+Sub_and_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38150" y="800113"/>
            <a:ext cx="8248650" cy="332399"/>
          </a:xfrm>
        </p:spPr>
        <p:txBody>
          <a:bodyPr anchor="t"/>
          <a:lstStyle>
            <a:lvl1pPr marL="0" indent="0">
              <a:buNone/>
              <a:defRPr sz="2400" b="1">
                <a:solidFill>
                  <a:schemeClr val="bg1"/>
                </a:solidFill>
              </a:defRPr>
            </a:lvl1pPr>
          </a:lstStyle>
          <a:p>
            <a:pPr lvl="0"/>
            <a:r>
              <a:rPr lang="en-US" dirty="0" smtClean="0"/>
              <a:t>Subtitle</a:t>
            </a:r>
            <a:endParaRPr lang="en-US"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 hasCustomPrompt="1"/>
          </p:nvPr>
        </p:nvSpPr>
        <p:spPr>
          <a:xfrm>
            <a:off x="457200" y="1280160"/>
            <a:ext cx="8229600" cy="1261884"/>
          </a:xfrm>
        </p:spPr>
        <p:txBody>
          <a:bodyPr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8" name="Straight Connector 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1145021589"/>
      </p:ext>
    </p:extLst>
  </p:cSld>
  <p:clrMapOvr>
    <a:masterClrMapping/>
  </p:clrMapOvr>
  <p:transition spd="slow">
    <p:wipe/>
  </p:transition>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two_Line_Title+Sub_and_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38150" y="1188733"/>
            <a:ext cx="8248650" cy="332399"/>
          </a:xfrm>
        </p:spPr>
        <p:txBody>
          <a:bodyPr anchor="t"/>
          <a:lstStyle>
            <a:lvl1pPr marL="0" indent="0">
              <a:buNone/>
              <a:defRPr sz="2400" b="1">
                <a:solidFill>
                  <a:schemeClr val="bg1"/>
                </a:solidFill>
              </a:defRPr>
            </a:lvl1pPr>
          </a:lstStyle>
          <a:p>
            <a:pPr lvl="0"/>
            <a:r>
              <a:rPr lang="en-US" dirty="0" smtClean="0"/>
              <a:t>Subtitle</a:t>
            </a:r>
            <a:endParaRPr lang="en-US" dirty="0"/>
          </a:p>
        </p:txBody>
      </p:sp>
      <p:sp>
        <p:nvSpPr>
          <p:cNvPr id="2" name="Title 1"/>
          <p:cNvSpPr>
            <a:spLocks noGrp="1"/>
          </p:cNvSpPr>
          <p:nvPr>
            <p:ph type="title" hasCustomPrompt="1"/>
          </p:nvPr>
        </p:nvSpPr>
        <p:spPr>
          <a:xfrm>
            <a:off x="438150" y="261576"/>
            <a:ext cx="8248650" cy="886397"/>
          </a:xfrm>
        </p:spPr>
        <p:txBody>
          <a:bodyPr/>
          <a:lstStyle>
            <a:lvl1pPr>
              <a:defRPr/>
            </a:lvl1pPr>
          </a:lstStyle>
          <a:p>
            <a:r>
              <a:rPr lang="en-US" dirty="0" smtClean="0"/>
              <a:t>Click to edit title</a:t>
            </a:r>
            <a:br>
              <a:rPr lang="en-US" dirty="0" smtClean="0"/>
            </a:br>
            <a:r>
              <a:rPr lang="en-US" dirty="0" smtClean="0"/>
              <a:t>Click to edit title</a:t>
            </a:r>
            <a:endParaRPr lang="en-US" dirty="0"/>
          </a:p>
        </p:txBody>
      </p:sp>
      <p:sp>
        <p:nvSpPr>
          <p:cNvPr id="6" name="Content Placeholder 2"/>
          <p:cNvSpPr>
            <a:spLocks noGrp="1"/>
          </p:cNvSpPr>
          <p:nvPr>
            <p:ph sz="half" idx="1" hasCustomPrompt="1"/>
          </p:nvPr>
        </p:nvSpPr>
        <p:spPr>
          <a:xfrm>
            <a:off x="457200" y="1709928"/>
            <a:ext cx="8229600" cy="1261884"/>
          </a:xfrm>
        </p:spPr>
        <p:txBody>
          <a:bodyPr wrap="square"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8" name="Straight Connector 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4027503741"/>
      </p:ext>
    </p:extLst>
  </p:cSld>
  <p:clrMapOvr>
    <a:masterClrMapping/>
  </p:clrMapOvr>
  <p:transition spd="slow">
    <p:wipe/>
  </p:transition>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3" hasCustomPrompt="1"/>
          </p:nvPr>
        </p:nvSpPr>
        <p:spPr>
          <a:xfrm>
            <a:off x="4726236" y="1280173"/>
            <a:ext cx="3950370" cy="824841"/>
          </a:xfrm>
        </p:spPr>
        <p:txBody>
          <a:bodyPr wrap="square" lIns="0" tIns="0" rIns="0" bIns="0">
            <a:spAutoFit/>
          </a:bodyPr>
          <a:lstStyle>
            <a:lvl1pPr>
              <a:spcBef>
                <a:spcPts val="1200"/>
              </a:spcBef>
              <a:spcAft>
                <a:spcPts val="0"/>
              </a:spcAft>
              <a:defRPr sz="2000" b="0">
                <a:solidFill>
                  <a:schemeClr val="tx1"/>
                </a:solidFill>
                <a:latin typeface="Museo Sans For Dell" pitchFamily="2" charset="0"/>
              </a:defRPr>
            </a:lvl1pPr>
            <a:lvl2pPr marL="574675" indent="-231775">
              <a:spcBef>
                <a:spcPts val="300"/>
              </a:spcBef>
              <a:spcAft>
                <a:spcPts val="0"/>
              </a:spcAft>
              <a:defRPr sz="1800" b="0">
                <a:solidFill>
                  <a:schemeClr val="tx1"/>
                </a:solidFill>
                <a:latin typeface="Museo Sans For Dell" pitchFamily="2" charset="0"/>
              </a:defRPr>
            </a:lvl2pPr>
            <a:lvl3pPr>
              <a:spcBef>
                <a:spcPts val="300"/>
              </a:spcBef>
              <a:spcAft>
                <a:spcPts val="0"/>
              </a:spcAft>
              <a:defRPr sz="1600" b="0">
                <a:solidFill>
                  <a:schemeClr val="tx1"/>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65269" y="1280172"/>
            <a:ext cx="3941478" cy="824841"/>
          </a:xfrm>
        </p:spPr>
        <p:txBody>
          <a:bodyPr wrap="square" lIns="0" tIns="0" rIns="0" bIns="0">
            <a:spAutoFit/>
          </a:bodyPr>
          <a:lstStyle>
            <a:lvl1pPr>
              <a:spcBef>
                <a:spcPts val="1200"/>
              </a:spcBef>
              <a:spcAft>
                <a:spcPts val="0"/>
              </a:spcAft>
              <a:defRPr sz="2000" b="0">
                <a:solidFill>
                  <a:schemeClr val="tx1"/>
                </a:solidFill>
                <a:latin typeface="Museo Sans For Dell" pitchFamily="2" charset="0"/>
              </a:defRPr>
            </a:lvl1pPr>
            <a:lvl2pPr marL="574675" indent="-231775">
              <a:spcBef>
                <a:spcPts val="300"/>
              </a:spcBef>
              <a:spcAft>
                <a:spcPts val="0"/>
              </a:spcAft>
              <a:defRPr sz="1800" b="0">
                <a:solidFill>
                  <a:schemeClr val="bg2"/>
                </a:solidFill>
                <a:latin typeface="Museo Sans For Dell" pitchFamily="2" charset="0"/>
              </a:defRPr>
            </a:lvl2pPr>
            <a:lvl3pPr>
              <a:spcBef>
                <a:spcPts val="300"/>
              </a:spcBef>
              <a:spcAft>
                <a:spcPts val="0"/>
              </a:spcAft>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cxnSp>
        <p:nvCxnSpPr>
          <p:cNvPr id="8" name="Straight Connector 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4259641117"/>
      </p:ext>
    </p:extLst>
  </p:cSld>
  <p:clrMapOvr>
    <a:masterClrMapping/>
  </p:clrMapOvr>
  <p:transition spd="slow">
    <p:wipe/>
  </p:transition>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cxnSp>
        <p:nvCxnSpPr>
          <p:cNvPr id="6" name="Straight Connector 5"/>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4" name="Straight Connector 3"/>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3430101989"/>
      </p:ext>
    </p:extLst>
  </p:cSld>
  <p:clrMapOvr>
    <a:masterClrMapping/>
  </p:clrMapOvr>
  <p:transition spd="slow">
    <p:wipe/>
  </p:transition>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Title_without_Bottom _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Tree>
    <p:extLst>
      <p:ext uri="{BB962C8B-B14F-4D97-AF65-F5344CB8AC3E}">
        <p14:creationId xmlns:p14="http://schemas.microsoft.com/office/powerpoint/2010/main" val="2624772552"/>
      </p:ext>
    </p:extLst>
  </p:cSld>
  <p:clrMapOvr>
    <a:masterClrMapping/>
  </p:clrMapOvr>
  <p:transition spd="slow">
    <p:wipe/>
  </p:transition>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cxnSp>
        <p:nvCxnSpPr>
          <p:cNvPr id="6" name="Straight Connector 5"/>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3" name="Straight Connector 2"/>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4010318976"/>
      </p:ext>
    </p:extLst>
  </p:cSld>
  <p:clrMapOvr>
    <a:masterClrMapping/>
  </p:clrMapOvr>
  <p:transition spd="slow">
    <p:wip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_Pupl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6"/>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extLst>
      <p:ext uri="{BB962C8B-B14F-4D97-AF65-F5344CB8AC3E}">
        <p14:creationId xmlns:p14="http://schemas.microsoft.com/office/powerpoint/2010/main" val="2128717530"/>
      </p:ext>
    </p:extLst>
  </p:cSld>
  <p:clrMapOvr>
    <a:masterClrMapping/>
  </p:clrMapOvr>
  <p:transition spd="slow">
    <p:wipe/>
  </p:transition>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No_Bottom_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7324448"/>
      </p:ext>
    </p:extLst>
  </p:cSld>
  <p:clrMapOvr>
    <a:masterClrMapping/>
  </p:clrMapOvr>
  <p:transition spd="slow">
    <p:wipe/>
  </p:transition>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bg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br>
              <a:rPr lang="en-US" dirty="0" smtClean="0"/>
            </a:br>
            <a:endParaRPr lang="en-US" dirty="0"/>
          </a:p>
        </p:txBody>
      </p:sp>
    </p:spTree>
    <p:extLst>
      <p:ext uri="{BB962C8B-B14F-4D97-AF65-F5344CB8AC3E}">
        <p14:creationId xmlns:p14="http://schemas.microsoft.com/office/powerpoint/2010/main" val="3474686324"/>
      </p:ext>
    </p:extLst>
  </p:cSld>
  <p:clrMapOvr>
    <a:masterClrMapping/>
  </p:clrMapOvr>
  <p:transition spd="slow">
    <p:wipe/>
  </p:transition>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Section_Red">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4"/>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extLst>
      <p:ext uri="{BB962C8B-B14F-4D97-AF65-F5344CB8AC3E}">
        <p14:creationId xmlns:p14="http://schemas.microsoft.com/office/powerpoint/2010/main" val="3980334323"/>
      </p:ext>
    </p:extLst>
  </p:cSld>
  <p:clrMapOvr>
    <a:masterClrMapping/>
  </p:clrMapOvr>
  <p:transition spd="slow">
    <p:wipe/>
  </p:transition>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Section_Yellow.">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extLst>
      <p:ext uri="{BB962C8B-B14F-4D97-AF65-F5344CB8AC3E}">
        <p14:creationId xmlns:p14="http://schemas.microsoft.com/office/powerpoint/2010/main" val="1494873582"/>
      </p:ext>
    </p:extLst>
  </p:cSld>
  <p:clrMapOvr>
    <a:masterClrMapping/>
  </p:clrMapOvr>
  <p:transition spd="slow">
    <p:wipe/>
  </p:transition>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Section_Green">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2"/>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br>
              <a:rPr lang="en-US" dirty="0" smtClean="0"/>
            </a:br>
            <a:endParaRPr lang="en-US" dirty="0"/>
          </a:p>
        </p:txBody>
      </p:sp>
    </p:spTree>
    <p:extLst>
      <p:ext uri="{BB962C8B-B14F-4D97-AF65-F5344CB8AC3E}">
        <p14:creationId xmlns:p14="http://schemas.microsoft.com/office/powerpoint/2010/main" val="390229346"/>
      </p:ext>
    </p:extLst>
  </p:cSld>
  <p:clrMapOvr>
    <a:masterClrMapping/>
  </p:clrMapOvr>
  <p:transition spd="slow">
    <p:wipe/>
  </p:transition>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Section_Pupl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6"/>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extLst>
      <p:ext uri="{BB962C8B-B14F-4D97-AF65-F5344CB8AC3E}">
        <p14:creationId xmlns:p14="http://schemas.microsoft.com/office/powerpoint/2010/main" val="1165576206"/>
      </p:ext>
    </p:extLst>
  </p:cSld>
  <p:clrMapOvr>
    <a:masterClrMapping/>
  </p:clrMapOvr>
  <p:transition spd="slow">
    <p:wipe/>
  </p:transition>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8" name="Straight Connector 7"/>
          <p:cNvCxnSpPr/>
          <p:nvPr/>
        </p:nvCxnSpPr>
        <p:spPr>
          <a:xfrm>
            <a:off x="447675" y="178117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47675" y="507682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bwMode="gray">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4" name="Rectangle 13"/>
          <p:cNvSpPr/>
          <p:nvPr/>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9" name="Rectangle 18"/>
          <p:cNvSpPr/>
          <p:nvPr/>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Tree>
    <p:extLst>
      <p:ext uri="{BB962C8B-B14F-4D97-AF65-F5344CB8AC3E}">
        <p14:creationId xmlns:p14="http://schemas.microsoft.com/office/powerpoint/2010/main" val="3359415219"/>
      </p:ext>
    </p:extLst>
  </p:cSld>
  <p:clrMapOvr>
    <a:masterClrMapping/>
  </p:clrMapOvr>
  <p:transition spd="med">
    <p:wipe dir="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sz="half" idx="1"/>
          </p:nvPr>
        </p:nvSpPr>
        <p:spPr>
          <a:xfrm>
            <a:off x="457200" y="1280160"/>
            <a:ext cx="8229600" cy="4754880"/>
          </a:xfrm>
        </p:spPr>
        <p:txBody>
          <a:bodyPr lIns="0" tIns="0" rIns="0" bIns="0">
            <a:normAutofit/>
          </a:bodyPr>
          <a:lstStyle>
            <a:lvl1pPr>
              <a:spcBef>
                <a:spcPts val="100"/>
              </a:spcBef>
              <a:spcAft>
                <a:spcPts val="100"/>
              </a:spcAft>
              <a:defRPr sz="1600">
                <a:solidFill>
                  <a:schemeClr val="bg2"/>
                </a:solidFill>
                <a:latin typeface="Museo Sans For Dell" pitchFamily="2" charset="0"/>
              </a:defRPr>
            </a:lvl1pPr>
            <a:lvl2pPr>
              <a:spcBef>
                <a:spcPts val="100"/>
              </a:spcBef>
              <a:spcAft>
                <a:spcPts val="100"/>
              </a:spcAft>
              <a:buFont typeface="Museo Sans For Dell" pitchFamily="2" charset="0"/>
              <a:buChar char="–"/>
              <a:defRPr sz="1800">
                <a:solidFill>
                  <a:schemeClr val="bg2"/>
                </a:solidFill>
                <a:latin typeface="Museo Sans For Dell" pitchFamily="2" charset="0"/>
              </a:defRPr>
            </a:lvl2pPr>
            <a:lvl3pPr>
              <a:spcBef>
                <a:spcPts val="100"/>
              </a:spcBef>
              <a:spcAft>
                <a:spcPts val="100"/>
              </a:spcAft>
              <a:defRPr sz="1600">
                <a:solidFill>
                  <a:schemeClr val="bg2"/>
                </a:solidFill>
                <a:latin typeface="Museo Sans For Dell" pitchFamily="2" charset="0"/>
              </a:defRPr>
            </a:lvl3pPr>
            <a:lvl4pPr>
              <a:spcBef>
                <a:spcPts val="100"/>
              </a:spcBef>
              <a:spcAft>
                <a:spcPts val="100"/>
              </a:spcAft>
              <a:defRPr sz="1400" baseline="0">
                <a:solidFill>
                  <a:schemeClr val="bg2"/>
                </a:solidFill>
                <a:latin typeface="Museo Sans For Dell" pitchFamily="2" charset="0"/>
              </a:defRPr>
            </a:lvl4pPr>
            <a:lvl5pPr>
              <a:spcBef>
                <a:spcPts val="100"/>
              </a:spcBef>
              <a:spcAft>
                <a:spcPts val="100"/>
              </a:spcAft>
              <a:buClr>
                <a:schemeClr val="accent1"/>
              </a:buClr>
              <a:defRPr sz="120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p:txBody>
      </p:sp>
      <p:cxnSp>
        <p:nvCxnSpPr>
          <p:cNvPr id="20" name="Straight Connector 19"/>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14" name="Picture 13"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15"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16"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18"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r>
              <a:rPr dirty="0">
                <a:solidFill>
                  <a:srgbClr val="000000">
                    <a:lumMod val="60000"/>
                    <a:lumOff val="40000"/>
                  </a:srgbClr>
                </a:solidFill>
              </a:rPr>
              <a:t>10/15/2012</a:t>
            </a:r>
          </a:p>
        </p:txBody>
      </p:sp>
    </p:spTree>
    <p:extLst>
      <p:ext uri="{BB962C8B-B14F-4D97-AF65-F5344CB8AC3E}">
        <p14:creationId xmlns:p14="http://schemas.microsoft.com/office/powerpoint/2010/main" val="2244141116"/>
      </p:ext>
    </p:extLst>
  </p:cSld>
  <p:clrMapOvr>
    <a:masterClrMapping/>
  </p:clrMapOvr>
  <p:transition spd="med">
    <p:wipe dir="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Two_Column">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4653246" y="1241424"/>
            <a:ext cx="4023360" cy="4890435"/>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1"/>
          </p:nvPr>
        </p:nvSpPr>
        <p:spPr>
          <a:xfrm>
            <a:off x="439738" y="1241425"/>
            <a:ext cx="4023360" cy="4890434"/>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cxnSp>
        <p:nvCxnSpPr>
          <p:cNvPr id="14" name="Straight Connector 13"/>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25" name="Picture 24"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13"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9"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15" name="Title 1"/>
          <p:cNvSpPr>
            <a:spLocks noGrp="1"/>
          </p:cNvSpPr>
          <p:nvPr>
            <p:ph type="title" hasCustomPrompt="1"/>
          </p:nvPr>
        </p:nvSpPr>
        <p:spPr>
          <a:xfrm>
            <a:off x="425904"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6"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A1BD0CCE-4CF1-4416-AC93-D16C31AA61FF}" type="datetime1">
              <a:rPr>
                <a:solidFill>
                  <a:srgbClr val="000000">
                    <a:lumMod val="60000"/>
                    <a:lumOff val="40000"/>
                  </a:srgbClr>
                </a:solidFill>
              </a:rPr>
              <a:pPr/>
              <a:t>8/30/2012</a:t>
            </a:fld>
            <a:endParaRPr dirty="0">
              <a:solidFill>
                <a:srgbClr val="000000">
                  <a:lumMod val="60000"/>
                  <a:lumOff val="40000"/>
                </a:srgbClr>
              </a:solidFill>
            </a:endParaRPr>
          </a:p>
        </p:txBody>
      </p:sp>
    </p:spTree>
    <p:extLst>
      <p:ext uri="{BB962C8B-B14F-4D97-AF65-F5344CB8AC3E}">
        <p14:creationId xmlns:p14="http://schemas.microsoft.com/office/powerpoint/2010/main" val="2707252462"/>
      </p:ext>
    </p:extLst>
  </p:cSld>
  <p:clrMapOvr>
    <a:masterClrMapping/>
  </p:clrMapOvr>
  <p:transition spd="med">
    <p:wipe dir="r"/>
  </p:transition>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4653246" y="1237786"/>
            <a:ext cx="4023360" cy="2888166"/>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1"/>
          </p:nvPr>
        </p:nvSpPr>
        <p:spPr>
          <a:xfrm>
            <a:off x="439738" y="1237786"/>
            <a:ext cx="4023360" cy="2888166"/>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cxnSp>
        <p:nvCxnSpPr>
          <p:cNvPr id="14" name="Straight Connector 13"/>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25" name="Picture 24"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13"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9"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4" name="Content Placeholder 3"/>
          <p:cNvSpPr>
            <a:spLocks noGrp="1"/>
          </p:cNvSpPr>
          <p:nvPr>
            <p:ph sz="quarter" idx="12"/>
          </p:nvPr>
        </p:nvSpPr>
        <p:spPr>
          <a:xfrm>
            <a:off x="434975" y="4270916"/>
            <a:ext cx="8262938" cy="18949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
          <p:cNvSpPr>
            <a:spLocks noGrp="1"/>
          </p:cNvSpPr>
          <p:nvPr>
            <p:ph type="title" hasCustomPrompt="1"/>
          </p:nvPr>
        </p:nvSpPr>
        <p:spPr>
          <a:xfrm>
            <a:off x="425904"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6"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718DB286-FF79-4BB2-AAE8-04B104D0A731}" type="datetime1">
              <a:rPr>
                <a:solidFill>
                  <a:srgbClr val="000000">
                    <a:lumMod val="60000"/>
                    <a:lumOff val="40000"/>
                  </a:srgbClr>
                </a:solidFill>
              </a:rPr>
              <a:pPr/>
              <a:t>8/30/2012</a:t>
            </a:fld>
            <a:endParaRPr dirty="0">
              <a:solidFill>
                <a:srgbClr val="000000">
                  <a:lumMod val="60000"/>
                  <a:lumOff val="40000"/>
                </a:srgbClr>
              </a:solidFill>
            </a:endParaRPr>
          </a:p>
        </p:txBody>
      </p:sp>
    </p:spTree>
    <p:extLst>
      <p:ext uri="{BB962C8B-B14F-4D97-AF65-F5344CB8AC3E}">
        <p14:creationId xmlns:p14="http://schemas.microsoft.com/office/powerpoint/2010/main" val="2295799193"/>
      </p:ext>
    </p:extLst>
  </p:cSld>
  <p:clrMapOvr>
    <a:masterClrMapping/>
  </p:clrMapOvr>
  <p:transition spd="med">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p:nvPr>
        </p:nvSpPr>
        <p:spPr>
          <a:xfrm>
            <a:off x="457200" y="2679490"/>
            <a:ext cx="5962650" cy="1006685"/>
          </a:xfrm>
        </p:spPr>
        <p:txBody>
          <a:bodyPr anchor="b" anchorCtr="0"/>
          <a:lstStyle>
            <a:lvl1pPr algn="l">
              <a:lnSpc>
                <a:spcPts val="4000"/>
              </a:lnSpc>
              <a:defRPr sz="3600" b="0" i="0" smtClean="0">
                <a:solidFill>
                  <a:schemeClr val="accent1"/>
                </a:solidFill>
                <a:latin typeface="Museo For Dell" pitchFamily="2" charset="0"/>
                <a:ea typeface="Museo For Dell" pitchFamily="2" charset="0"/>
              </a:defRPr>
            </a:lvl1pPr>
          </a:lstStyle>
          <a:p>
            <a:r>
              <a:rPr lang="en-US" smtClean="0"/>
              <a:t>Click to edit Master title style</a:t>
            </a:r>
            <a:endParaRPr lang="en-US" dirty="0" smtClean="0"/>
          </a:p>
        </p:txBody>
      </p:sp>
      <p:sp>
        <p:nvSpPr>
          <p:cNvPr id="361477" name="Text Placeholder 12"/>
          <p:cNvSpPr>
            <a:spLocks noGrp="1"/>
          </p:cNvSpPr>
          <p:nvPr>
            <p:ph type="subTitle" idx="1"/>
          </p:nvPr>
        </p:nvSpPr>
        <p:spPr>
          <a:xfrm>
            <a:off x="457200" y="4165390"/>
            <a:ext cx="5953125" cy="800101"/>
          </a:xfrm>
        </p:spPr>
        <p:txBody>
          <a:bodyPr lIns="0" tIns="0" rIns="0" bIns="0" anchor="t" anchorCtr="0">
            <a:normAutofit/>
          </a:bodyPr>
          <a:lstStyle>
            <a:lvl1pPr marL="0" indent="0" algn="l">
              <a:buFont typeface="Wingdings" pitchFamily="2" charset="2"/>
              <a:buNone/>
              <a:defRPr sz="2000" b="0" i="0" smtClean="0">
                <a:solidFill>
                  <a:schemeClr val="bg2"/>
                </a:solidFill>
                <a:latin typeface="Museo Sans For Dell" pitchFamily="2" charset="0"/>
                <a:ea typeface="Museo Sans For Dell" pitchFamily="2" charset="0"/>
              </a:defRPr>
            </a:lvl1pPr>
          </a:lstStyle>
          <a:p>
            <a:r>
              <a:rPr lang="en-US" smtClean="0"/>
              <a:t>Click to edit Master subtitle style</a:t>
            </a:r>
            <a:endParaRPr lang="en-US" dirty="0" smtClean="0"/>
          </a:p>
        </p:txBody>
      </p:sp>
      <p:cxnSp>
        <p:nvCxnSpPr>
          <p:cNvPr id="8" name="Straight Connector 7"/>
          <p:cNvCxnSpPr/>
          <p:nvPr/>
        </p:nvCxnSpPr>
        <p:spPr>
          <a:xfrm>
            <a:off x="447675" y="178117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47675" y="507682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bwMode="gray">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4" name="Rectangle 13"/>
          <p:cNvSpPr/>
          <p:nvPr/>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9" name="Rectangle 18"/>
          <p:cNvSpPr/>
          <p:nvPr/>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pic>
        <p:nvPicPr>
          <p:cNvPr id="11" name="Picture 10" descr="dell_blue_lrg_logo.png"/>
          <p:cNvPicPr>
            <a:picLocks noChangeAspect="1"/>
          </p:cNvPicPr>
          <p:nvPr/>
        </p:nvPicPr>
        <p:blipFill>
          <a:blip r:embed="rId2" cstate="screen"/>
          <a:stretch>
            <a:fillRect/>
          </a:stretch>
        </p:blipFill>
        <p:spPr>
          <a:xfrm>
            <a:off x="7265289" y="2651760"/>
            <a:ext cx="1487427" cy="1487427"/>
          </a:xfrm>
          <a:prstGeom prst="rect">
            <a:avLst/>
          </a:prstGeom>
        </p:spPr>
      </p:pic>
    </p:spTree>
    <p:extLst>
      <p:ext uri="{BB962C8B-B14F-4D97-AF65-F5344CB8AC3E}">
        <p14:creationId xmlns:p14="http://schemas.microsoft.com/office/powerpoint/2010/main" val="243292817"/>
      </p:ext>
    </p:extLst>
  </p:cSld>
  <p:clrMapOvr>
    <a:masterClrMapping/>
  </p:clrMapOvr>
  <p:transition spd="slow">
    <p:wipe/>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cxnSp>
        <p:nvCxnSpPr>
          <p:cNvPr id="18" name="Straight Connector 1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16" name="Picture 15"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9" name="Slide Number Placeholder 5"/>
          <p:cNvSpPr>
            <a:spLocks noGrp="1"/>
          </p:cNvSpPr>
          <p:nvPr>
            <p:ph type="sldNum" sz="quarter" idx="4"/>
          </p:nvPr>
        </p:nvSpPr>
        <p:spPr>
          <a:xfrm>
            <a:off x="439738" y="6431528"/>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7"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10" name="Title 1"/>
          <p:cNvSpPr>
            <a:spLocks noGrp="1"/>
          </p:cNvSpPr>
          <p:nvPr>
            <p:ph type="title" hasCustomPrompt="1"/>
          </p:nvPr>
        </p:nvSpPr>
        <p:spPr>
          <a:xfrm>
            <a:off x="425904"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1"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BEC21B2A-3096-494E-9123-2989D3AEA588}" type="datetime1">
              <a:rPr>
                <a:solidFill>
                  <a:srgbClr val="000000">
                    <a:lumMod val="60000"/>
                    <a:lumOff val="40000"/>
                  </a:srgbClr>
                </a:solidFill>
              </a:rPr>
              <a:pPr/>
              <a:t>8/30/2012</a:t>
            </a:fld>
            <a:endParaRPr dirty="0">
              <a:solidFill>
                <a:srgbClr val="000000">
                  <a:lumMod val="60000"/>
                  <a:lumOff val="40000"/>
                </a:srgbClr>
              </a:solidFill>
            </a:endParaRPr>
          </a:p>
        </p:txBody>
      </p:sp>
    </p:spTree>
    <p:extLst>
      <p:ext uri="{BB962C8B-B14F-4D97-AF65-F5344CB8AC3E}">
        <p14:creationId xmlns:p14="http://schemas.microsoft.com/office/powerpoint/2010/main" val="943791267"/>
      </p:ext>
    </p:extLst>
  </p:cSld>
  <p:clrMapOvr>
    <a:masterClrMapping/>
  </p:clrMapOvr>
  <p:transition spd="med">
    <p:wipe dir="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cxnSp>
        <p:nvCxnSpPr>
          <p:cNvPr id="18" name="Straight Connector 1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16" name="Picture 15"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630BBFFE-C5E9-46F1-9426-174141C09A9C}" type="datetime1">
              <a:rPr>
                <a:solidFill>
                  <a:srgbClr val="000000">
                    <a:lumMod val="60000"/>
                    <a:lumOff val="40000"/>
                  </a:srgbClr>
                </a:solidFill>
              </a:rPr>
              <a:pPr/>
              <a:t>8/30/2012</a:t>
            </a:fld>
            <a:endParaRPr dirty="0">
              <a:solidFill>
                <a:srgbClr val="000000">
                  <a:lumMod val="60000"/>
                  <a:lumOff val="40000"/>
                </a:srgbClr>
              </a:solidFill>
            </a:endParaRPr>
          </a:p>
        </p:txBody>
      </p:sp>
    </p:spTree>
    <p:extLst>
      <p:ext uri="{BB962C8B-B14F-4D97-AF65-F5344CB8AC3E}">
        <p14:creationId xmlns:p14="http://schemas.microsoft.com/office/powerpoint/2010/main" val="3934003169"/>
      </p:ext>
    </p:extLst>
  </p:cSld>
  <p:clrMapOvr>
    <a:masterClrMapping/>
  </p:clrMapOvr>
  <p:transition spd="med">
    <p:wipe dir="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9"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7"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5EC22BE8-83F9-4C18-8DAB-5390261EDED8}" type="datetime1">
              <a:rPr>
                <a:solidFill>
                  <a:srgbClr val="000000">
                    <a:lumMod val="60000"/>
                    <a:lumOff val="40000"/>
                  </a:srgbClr>
                </a:solidFill>
              </a:rPr>
              <a:pPr/>
              <a:t>8/30/2012</a:t>
            </a:fld>
            <a:endParaRPr dirty="0">
              <a:solidFill>
                <a:srgbClr val="000000">
                  <a:lumMod val="60000"/>
                  <a:lumOff val="40000"/>
                </a:srgbClr>
              </a:solidFill>
            </a:endParaRPr>
          </a:p>
        </p:txBody>
      </p:sp>
    </p:spTree>
    <p:extLst>
      <p:ext uri="{BB962C8B-B14F-4D97-AF65-F5344CB8AC3E}">
        <p14:creationId xmlns:p14="http://schemas.microsoft.com/office/powerpoint/2010/main" val="3124258464"/>
      </p:ext>
    </p:extLst>
  </p:cSld>
  <p:clrMapOvr>
    <a:masterClrMapping/>
  </p:clrMapOvr>
  <p:transition spd="med">
    <p:wipe dir="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Section_Berry">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4"/>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D72DF531-3468-4E88-943B-AD2ADAEBFE57}" type="datetime1">
              <a:rPr>
                <a:solidFill>
                  <a:srgbClr val="000000">
                    <a:lumMod val="60000"/>
                    <a:lumOff val="40000"/>
                  </a:srgbClr>
                </a:solidFill>
              </a:rPr>
              <a:pPr/>
              <a:t>8/30/2012</a:t>
            </a:fld>
            <a:endParaRPr dirty="0">
              <a:solidFill>
                <a:srgbClr val="000000">
                  <a:lumMod val="60000"/>
                  <a:lumOff val="40000"/>
                </a:srgbClr>
              </a:solidFill>
            </a:endParaRPr>
          </a:p>
        </p:txBody>
      </p:sp>
    </p:spTree>
    <p:extLst>
      <p:ext uri="{BB962C8B-B14F-4D97-AF65-F5344CB8AC3E}">
        <p14:creationId xmlns:p14="http://schemas.microsoft.com/office/powerpoint/2010/main" val="3230215665"/>
      </p:ext>
    </p:extLst>
  </p:cSld>
  <p:clrMapOvr>
    <a:masterClrMapping/>
  </p:clrMapOvr>
  <p:transition spd="med">
    <p:wipe dir="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Section_Yellow">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2E81D4E3-FF1C-447C-90A3-895A8C5392F1}" type="datetime1">
              <a:rPr>
                <a:solidFill>
                  <a:srgbClr val="000000">
                    <a:lumMod val="60000"/>
                    <a:lumOff val="40000"/>
                  </a:srgbClr>
                </a:solidFill>
              </a:rPr>
              <a:pPr/>
              <a:t>8/30/2012</a:t>
            </a:fld>
            <a:endParaRPr dirty="0">
              <a:solidFill>
                <a:srgbClr val="000000">
                  <a:lumMod val="60000"/>
                  <a:lumOff val="40000"/>
                </a:srgbClr>
              </a:solidFill>
            </a:endParaRPr>
          </a:p>
        </p:txBody>
      </p:sp>
    </p:spTree>
    <p:extLst>
      <p:ext uri="{BB962C8B-B14F-4D97-AF65-F5344CB8AC3E}">
        <p14:creationId xmlns:p14="http://schemas.microsoft.com/office/powerpoint/2010/main" val="978102532"/>
      </p:ext>
    </p:extLst>
  </p:cSld>
  <p:clrMapOvr>
    <a:masterClrMapping/>
  </p:clrMapOvr>
  <p:transition spd="med">
    <p:wipe dir="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Section_Green">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2"/>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BF957C7E-C7E7-40ED-8DBB-CAEED742A383}" type="datetime1">
              <a:rPr>
                <a:solidFill>
                  <a:srgbClr val="000000">
                    <a:lumMod val="60000"/>
                    <a:lumOff val="40000"/>
                  </a:srgbClr>
                </a:solidFill>
              </a:rPr>
              <a:pPr/>
              <a:t>8/30/2012</a:t>
            </a:fld>
            <a:endParaRPr dirty="0">
              <a:solidFill>
                <a:srgbClr val="000000">
                  <a:lumMod val="60000"/>
                  <a:lumOff val="40000"/>
                </a:srgbClr>
              </a:solidFill>
            </a:endParaRPr>
          </a:p>
        </p:txBody>
      </p:sp>
    </p:spTree>
    <p:extLst>
      <p:ext uri="{BB962C8B-B14F-4D97-AF65-F5344CB8AC3E}">
        <p14:creationId xmlns:p14="http://schemas.microsoft.com/office/powerpoint/2010/main" val="1162319915"/>
      </p:ext>
    </p:extLst>
  </p:cSld>
  <p:clrMapOvr>
    <a:masterClrMapping/>
  </p:clrMapOvr>
  <p:transition spd="med">
    <p:wipe dir="r"/>
  </p:transition>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Section_Purple">
    <p:spTree>
      <p:nvGrpSpPr>
        <p:cNvPr id="1" name=""/>
        <p:cNvGrpSpPr/>
        <p:nvPr/>
      </p:nvGrpSpPr>
      <p:grpSpPr>
        <a:xfrm>
          <a:off x="0" y="0"/>
          <a:ext cx="0" cy="0"/>
          <a:chOff x="0" y="0"/>
          <a:chExt cx="0" cy="0"/>
        </a:xfrm>
      </p:grpSpPr>
      <p:sp>
        <p:nvSpPr>
          <p:cNvPr id="15" name="Title 1"/>
          <p:cNvSpPr>
            <a:spLocks noGrp="1"/>
          </p:cNvSpPr>
          <p:nvPr>
            <p:ph type="ctrTitle"/>
          </p:nvPr>
        </p:nvSpPr>
        <p:spPr>
          <a:xfrm>
            <a:off x="457200" y="457200"/>
            <a:ext cx="3657600" cy="3657600"/>
          </a:xfrm>
          <a:prstGeom prst="roundRect">
            <a:avLst>
              <a:gd name="adj" fmla="val 2752"/>
            </a:avLst>
          </a:prstGeom>
          <a:solidFill>
            <a:schemeClr val="accent6"/>
          </a:solidFill>
          <a:ln>
            <a:noFill/>
          </a:ln>
        </p:spPr>
        <p:style>
          <a:lnRef idx="2">
            <a:schemeClr val="accent1"/>
          </a:lnRef>
          <a:fillRef idx="1">
            <a:schemeClr val="lt1"/>
          </a:fillRef>
          <a:effectRef idx="0">
            <a:schemeClr val="accent1"/>
          </a:effectRef>
          <a:fontRef idx="none"/>
        </p:style>
        <p:txBody>
          <a:bodyPr lIns="228600" tIns="228600" rIns="228600" bIns="228600" anchor="t">
            <a:normAutofit/>
          </a:bodyPr>
          <a:lstStyle>
            <a:lvl1pPr>
              <a:defRPr sz="3200" b="0">
                <a:solidFill>
                  <a:schemeClr val="tx2"/>
                </a:solidFill>
                <a:latin typeface="Museo For Dell" pitchFamily="2" charset="0"/>
              </a:defRPr>
            </a:lvl1pPr>
          </a:lstStyle>
          <a:p>
            <a:r>
              <a:rPr lang="en-US" smtClean="0"/>
              <a:t>Click to edit Master title style</a:t>
            </a:r>
            <a:endParaRPr lang="en-US" dirty="0"/>
          </a:p>
        </p:txBody>
      </p:sp>
      <p:pic>
        <p:nvPicPr>
          <p:cNvPr id="14" name="Picture 13"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6"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7"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3ABA7141-3D1C-4B71-8E8A-1A5A719C17C1}" type="datetime1">
              <a:rPr>
                <a:solidFill>
                  <a:srgbClr val="000000">
                    <a:lumMod val="60000"/>
                    <a:lumOff val="40000"/>
                  </a:srgbClr>
                </a:solidFill>
              </a:rPr>
              <a:pPr/>
              <a:t>8/30/2012</a:t>
            </a:fld>
            <a:endParaRPr dirty="0">
              <a:solidFill>
                <a:srgbClr val="000000">
                  <a:lumMod val="60000"/>
                  <a:lumOff val="40000"/>
                </a:srgbClr>
              </a:solidFill>
            </a:endParaRPr>
          </a:p>
        </p:txBody>
      </p:sp>
    </p:spTree>
    <p:extLst>
      <p:ext uri="{BB962C8B-B14F-4D97-AF65-F5344CB8AC3E}">
        <p14:creationId xmlns:p14="http://schemas.microsoft.com/office/powerpoint/2010/main" val="2368777849"/>
      </p:ext>
    </p:extLst>
  </p:cSld>
  <p:clrMapOvr>
    <a:masterClrMapping/>
  </p:clrMapOvr>
  <p:transition spd="med">
    <p:wipe dir="r"/>
  </p:transition>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8" name="Straight Connector 7"/>
          <p:cNvCxnSpPr/>
          <p:nvPr/>
        </p:nvCxnSpPr>
        <p:spPr>
          <a:xfrm>
            <a:off x="447675" y="178117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47675" y="507682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bwMode="gray">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4" name="Rectangle 13"/>
          <p:cNvSpPr/>
          <p:nvPr/>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9" name="Rectangle 18"/>
          <p:cNvSpPr/>
          <p:nvPr/>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Tree>
    <p:extLst>
      <p:ext uri="{BB962C8B-B14F-4D97-AF65-F5344CB8AC3E}">
        <p14:creationId xmlns:p14="http://schemas.microsoft.com/office/powerpoint/2010/main" val="2021948807"/>
      </p:ext>
    </p:extLst>
  </p:cSld>
  <p:clrMapOvr>
    <a:masterClrMapping/>
  </p:clrMapOvr>
  <p:transition spd="med">
    <p:wipe dir="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sz="half" idx="1"/>
          </p:nvPr>
        </p:nvSpPr>
        <p:spPr>
          <a:xfrm>
            <a:off x="457200" y="1280160"/>
            <a:ext cx="8229600" cy="4754880"/>
          </a:xfrm>
        </p:spPr>
        <p:txBody>
          <a:bodyPr lIns="0" tIns="0" rIns="0" bIns="0">
            <a:normAutofit/>
          </a:bodyPr>
          <a:lstStyle>
            <a:lvl1pPr>
              <a:spcBef>
                <a:spcPts val="100"/>
              </a:spcBef>
              <a:spcAft>
                <a:spcPts val="100"/>
              </a:spcAft>
              <a:defRPr sz="1600">
                <a:solidFill>
                  <a:schemeClr val="bg2"/>
                </a:solidFill>
                <a:latin typeface="Museo Sans For Dell" pitchFamily="2" charset="0"/>
              </a:defRPr>
            </a:lvl1pPr>
            <a:lvl2pPr>
              <a:spcBef>
                <a:spcPts val="100"/>
              </a:spcBef>
              <a:spcAft>
                <a:spcPts val="100"/>
              </a:spcAft>
              <a:buFont typeface="Museo Sans For Dell" pitchFamily="2" charset="0"/>
              <a:buChar char="–"/>
              <a:defRPr sz="1800">
                <a:solidFill>
                  <a:schemeClr val="bg2"/>
                </a:solidFill>
                <a:latin typeface="Museo Sans For Dell" pitchFamily="2" charset="0"/>
              </a:defRPr>
            </a:lvl2pPr>
            <a:lvl3pPr>
              <a:spcBef>
                <a:spcPts val="100"/>
              </a:spcBef>
              <a:spcAft>
                <a:spcPts val="100"/>
              </a:spcAft>
              <a:defRPr sz="1600">
                <a:solidFill>
                  <a:schemeClr val="bg2"/>
                </a:solidFill>
                <a:latin typeface="Museo Sans For Dell" pitchFamily="2" charset="0"/>
              </a:defRPr>
            </a:lvl3pPr>
            <a:lvl4pPr>
              <a:spcBef>
                <a:spcPts val="100"/>
              </a:spcBef>
              <a:spcAft>
                <a:spcPts val="100"/>
              </a:spcAft>
              <a:defRPr sz="1400" baseline="0">
                <a:solidFill>
                  <a:schemeClr val="bg2"/>
                </a:solidFill>
                <a:latin typeface="Museo Sans For Dell" pitchFamily="2" charset="0"/>
              </a:defRPr>
            </a:lvl4pPr>
            <a:lvl5pPr>
              <a:spcBef>
                <a:spcPts val="100"/>
              </a:spcBef>
              <a:spcAft>
                <a:spcPts val="100"/>
              </a:spcAft>
              <a:buClr>
                <a:schemeClr val="accent1"/>
              </a:buClr>
              <a:defRPr sz="120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p:txBody>
      </p:sp>
      <p:cxnSp>
        <p:nvCxnSpPr>
          <p:cNvPr id="20" name="Straight Connector 19"/>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14" name="Picture 13"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15"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16"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18"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r>
              <a:rPr dirty="0">
                <a:solidFill>
                  <a:srgbClr val="000000">
                    <a:lumMod val="60000"/>
                    <a:lumOff val="40000"/>
                  </a:srgbClr>
                </a:solidFill>
              </a:rPr>
              <a:t>10/15/2012</a:t>
            </a:r>
          </a:p>
        </p:txBody>
      </p:sp>
    </p:spTree>
    <p:extLst>
      <p:ext uri="{BB962C8B-B14F-4D97-AF65-F5344CB8AC3E}">
        <p14:creationId xmlns:p14="http://schemas.microsoft.com/office/powerpoint/2010/main" val="2633102472"/>
      </p:ext>
    </p:extLst>
  </p:cSld>
  <p:clrMapOvr>
    <a:masterClrMapping/>
  </p:clrMapOvr>
  <p:transition spd="med">
    <p:wipe dir="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wo_Column">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4653246" y="1241424"/>
            <a:ext cx="4023360" cy="4890435"/>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1"/>
          </p:nvPr>
        </p:nvSpPr>
        <p:spPr>
          <a:xfrm>
            <a:off x="439738" y="1241425"/>
            <a:ext cx="4023360" cy="4890434"/>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cxnSp>
        <p:nvCxnSpPr>
          <p:cNvPr id="14" name="Straight Connector 13"/>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25" name="Picture 24"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13"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9"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15" name="Title 1"/>
          <p:cNvSpPr>
            <a:spLocks noGrp="1"/>
          </p:cNvSpPr>
          <p:nvPr>
            <p:ph type="title" hasCustomPrompt="1"/>
          </p:nvPr>
        </p:nvSpPr>
        <p:spPr>
          <a:xfrm>
            <a:off x="425904"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6"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A1BD0CCE-4CF1-4416-AC93-D16C31AA61FF}" type="datetime1">
              <a:rPr>
                <a:solidFill>
                  <a:srgbClr val="000000">
                    <a:lumMod val="60000"/>
                    <a:lumOff val="40000"/>
                  </a:srgbClr>
                </a:solidFill>
              </a:rPr>
              <a:pPr/>
              <a:t>8/30/2012</a:t>
            </a:fld>
            <a:endParaRPr dirty="0">
              <a:solidFill>
                <a:srgbClr val="000000">
                  <a:lumMod val="60000"/>
                  <a:lumOff val="40000"/>
                </a:srgbClr>
              </a:solidFill>
            </a:endParaRPr>
          </a:p>
        </p:txBody>
      </p:sp>
    </p:spTree>
    <p:extLst>
      <p:ext uri="{BB962C8B-B14F-4D97-AF65-F5344CB8AC3E}">
        <p14:creationId xmlns:p14="http://schemas.microsoft.com/office/powerpoint/2010/main" val="4278320102"/>
      </p:ext>
    </p:extLst>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Sub_and_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38150" y="800113"/>
            <a:ext cx="8248650" cy="332399"/>
          </a:xfrm>
        </p:spPr>
        <p:txBody>
          <a:bodyPr anchor="t"/>
          <a:lstStyle>
            <a:lvl1pPr marL="0" indent="0">
              <a:buNone/>
              <a:defRPr sz="2400" b="1">
                <a:solidFill>
                  <a:schemeClr val="bg1"/>
                </a:solidFill>
              </a:defRPr>
            </a:lvl1pPr>
          </a:lstStyle>
          <a:p>
            <a:pPr lvl="0"/>
            <a:r>
              <a:rPr lang="en-US" dirty="0" smtClean="0"/>
              <a:t>Subtitle</a:t>
            </a:r>
            <a:endParaRPr lang="en-US"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 hasCustomPrompt="1"/>
          </p:nvPr>
        </p:nvSpPr>
        <p:spPr>
          <a:xfrm>
            <a:off x="457200" y="1280160"/>
            <a:ext cx="8229600" cy="1261884"/>
          </a:xfrm>
        </p:spPr>
        <p:txBody>
          <a:bodyPr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8" name="Straight Connector 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cSld>
  <p:clrMapOvr>
    <a:masterClrMapping/>
  </p:clrMapOvr>
  <p:transition spd="slow">
    <p:wip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sz="half" idx="1"/>
          </p:nvPr>
        </p:nvSpPr>
        <p:spPr>
          <a:xfrm>
            <a:off x="457200" y="1280160"/>
            <a:ext cx="8229600" cy="4754880"/>
          </a:xfrm>
        </p:spPr>
        <p:txBody>
          <a:bodyPr lIns="0" tIns="0" rIns="0" bIns="0"/>
          <a:lstStyle>
            <a:lvl1pPr>
              <a:spcBef>
                <a:spcPts val="100"/>
              </a:spcBef>
              <a:spcAft>
                <a:spcPts val="100"/>
              </a:spcAft>
              <a:defRPr sz="2000">
                <a:solidFill>
                  <a:schemeClr val="bg2"/>
                </a:solidFill>
                <a:latin typeface="Museo Sans For Dell" pitchFamily="2" charset="0"/>
              </a:defRPr>
            </a:lvl1pPr>
            <a:lvl2pPr>
              <a:spcBef>
                <a:spcPts val="100"/>
              </a:spcBef>
              <a:spcAft>
                <a:spcPts val="100"/>
              </a:spcAft>
              <a:buFont typeface="Museo Sans For Dell" pitchFamily="2" charset="0"/>
              <a:buChar char="–"/>
              <a:defRPr sz="1800">
                <a:solidFill>
                  <a:schemeClr val="bg2"/>
                </a:solidFill>
                <a:latin typeface="Museo Sans For Dell" pitchFamily="2" charset="0"/>
              </a:defRPr>
            </a:lvl2pPr>
            <a:lvl3pPr>
              <a:spcBef>
                <a:spcPts val="100"/>
              </a:spcBef>
              <a:spcAft>
                <a:spcPts val="100"/>
              </a:spcAft>
              <a:defRPr sz="1600">
                <a:solidFill>
                  <a:schemeClr val="bg2"/>
                </a:solidFill>
                <a:latin typeface="Museo Sans For Dell" pitchFamily="2" charset="0"/>
              </a:defRPr>
            </a:lvl3pPr>
            <a:lvl4pPr>
              <a:spcBef>
                <a:spcPts val="100"/>
              </a:spcBef>
              <a:spcAft>
                <a:spcPts val="100"/>
              </a:spcAft>
              <a:defRPr sz="1400" baseline="0">
                <a:solidFill>
                  <a:schemeClr val="bg2"/>
                </a:solidFill>
                <a:latin typeface="Museo Sans For Dell" pitchFamily="2" charset="0"/>
              </a:defRPr>
            </a:lvl4pPr>
            <a:lvl5pPr>
              <a:spcBef>
                <a:spcPts val="100"/>
              </a:spcBef>
              <a:spcAft>
                <a:spcPts val="100"/>
              </a:spcAft>
              <a:buClr>
                <a:schemeClr val="accent1"/>
              </a:buClr>
              <a:defRPr sz="120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20" name="Straight Connector 19"/>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14" name="Picture 13"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15"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16"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18"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DA5ED237-BA49-494A-B3B3-DDC72CDA5986}" type="datetime1">
              <a:rPr>
                <a:solidFill>
                  <a:srgbClr val="000000">
                    <a:lumMod val="60000"/>
                    <a:lumOff val="40000"/>
                  </a:srgbClr>
                </a:solidFill>
              </a:rPr>
              <a:pPr/>
              <a:t>1/24/2013</a:t>
            </a:fld>
            <a:endParaRPr dirty="0">
              <a:solidFill>
                <a:srgbClr val="000000">
                  <a:lumMod val="60000"/>
                  <a:lumOff val="40000"/>
                </a:srgbClr>
              </a:solidFill>
            </a:endParaRPr>
          </a:p>
        </p:txBody>
      </p:sp>
    </p:spTree>
    <p:extLst>
      <p:ext uri="{BB962C8B-B14F-4D97-AF65-F5344CB8AC3E}">
        <p14:creationId xmlns:p14="http://schemas.microsoft.com/office/powerpoint/2010/main" val="1306747197"/>
      </p:ext>
    </p:extLst>
  </p:cSld>
  <p:clrMapOvr>
    <a:masterClrMapping/>
  </p:clrMapOvr>
  <p:transition spd="slow">
    <p:wipe/>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4653246" y="1237786"/>
            <a:ext cx="4023360" cy="2888166"/>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1"/>
          </p:nvPr>
        </p:nvSpPr>
        <p:spPr>
          <a:xfrm>
            <a:off x="439738" y="1237786"/>
            <a:ext cx="4023360" cy="2888166"/>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cxnSp>
        <p:nvCxnSpPr>
          <p:cNvPr id="14" name="Straight Connector 13"/>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25" name="Picture 24"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13"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9"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4" name="Content Placeholder 3"/>
          <p:cNvSpPr>
            <a:spLocks noGrp="1"/>
          </p:cNvSpPr>
          <p:nvPr>
            <p:ph sz="quarter" idx="12"/>
          </p:nvPr>
        </p:nvSpPr>
        <p:spPr>
          <a:xfrm>
            <a:off x="434975" y="4270916"/>
            <a:ext cx="8262938" cy="18949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
          <p:cNvSpPr>
            <a:spLocks noGrp="1"/>
          </p:cNvSpPr>
          <p:nvPr>
            <p:ph type="title" hasCustomPrompt="1"/>
          </p:nvPr>
        </p:nvSpPr>
        <p:spPr>
          <a:xfrm>
            <a:off x="425904"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6"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718DB286-FF79-4BB2-AAE8-04B104D0A731}" type="datetime1">
              <a:rPr>
                <a:solidFill>
                  <a:srgbClr val="000000">
                    <a:lumMod val="60000"/>
                    <a:lumOff val="40000"/>
                  </a:srgbClr>
                </a:solidFill>
              </a:rPr>
              <a:pPr/>
              <a:t>8/30/2012</a:t>
            </a:fld>
            <a:endParaRPr dirty="0">
              <a:solidFill>
                <a:srgbClr val="000000">
                  <a:lumMod val="60000"/>
                  <a:lumOff val="40000"/>
                </a:srgbClr>
              </a:solidFill>
            </a:endParaRPr>
          </a:p>
        </p:txBody>
      </p:sp>
    </p:spTree>
    <p:extLst>
      <p:ext uri="{BB962C8B-B14F-4D97-AF65-F5344CB8AC3E}">
        <p14:creationId xmlns:p14="http://schemas.microsoft.com/office/powerpoint/2010/main" val="616271140"/>
      </p:ext>
    </p:extLst>
  </p:cSld>
  <p:clrMapOvr>
    <a:masterClrMapping/>
  </p:clrMapOvr>
  <p:transition spd="med">
    <p:wipe dir="r"/>
  </p:transition>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cxnSp>
        <p:nvCxnSpPr>
          <p:cNvPr id="18" name="Straight Connector 1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16" name="Picture 15"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9" name="Slide Number Placeholder 5"/>
          <p:cNvSpPr>
            <a:spLocks noGrp="1"/>
          </p:cNvSpPr>
          <p:nvPr>
            <p:ph type="sldNum" sz="quarter" idx="4"/>
          </p:nvPr>
        </p:nvSpPr>
        <p:spPr>
          <a:xfrm>
            <a:off x="439738" y="6431528"/>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7"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10" name="Title 1"/>
          <p:cNvSpPr>
            <a:spLocks noGrp="1"/>
          </p:cNvSpPr>
          <p:nvPr>
            <p:ph type="title" hasCustomPrompt="1"/>
          </p:nvPr>
        </p:nvSpPr>
        <p:spPr>
          <a:xfrm>
            <a:off x="425904"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1"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BEC21B2A-3096-494E-9123-2989D3AEA588}" type="datetime1">
              <a:rPr>
                <a:solidFill>
                  <a:srgbClr val="000000">
                    <a:lumMod val="60000"/>
                    <a:lumOff val="40000"/>
                  </a:srgbClr>
                </a:solidFill>
              </a:rPr>
              <a:pPr/>
              <a:t>8/30/2012</a:t>
            </a:fld>
            <a:endParaRPr dirty="0">
              <a:solidFill>
                <a:srgbClr val="000000">
                  <a:lumMod val="60000"/>
                  <a:lumOff val="40000"/>
                </a:srgbClr>
              </a:solidFill>
            </a:endParaRPr>
          </a:p>
        </p:txBody>
      </p:sp>
    </p:spTree>
    <p:extLst>
      <p:ext uri="{BB962C8B-B14F-4D97-AF65-F5344CB8AC3E}">
        <p14:creationId xmlns:p14="http://schemas.microsoft.com/office/powerpoint/2010/main" val="596515132"/>
      </p:ext>
    </p:extLst>
  </p:cSld>
  <p:clrMapOvr>
    <a:masterClrMapping/>
  </p:clrMapOvr>
  <p:transition spd="med">
    <p:wipe dir="r"/>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cxnSp>
        <p:nvCxnSpPr>
          <p:cNvPr id="18" name="Straight Connector 1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16" name="Picture 15"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630BBFFE-C5E9-46F1-9426-174141C09A9C}" type="datetime1">
              <a:rPr>
                <a:solidFill>
                  <a:srgbClr val="000000">
                    <a:lumMod val="60000"/>
                    <a:lumOff val="40000"/>
                  </a:srgbClr>
                </a:solidFill>
              </a:rPr>
              <a:pPr/>
              <a:t>8/30/2012</a:t>
            </a:fld>
            <a:endParaRPr dirty="0">
              <a:solidFill>
                <a:srgbClr val="000000">
                  <a:lumMod val="60000"/>
                  <a:lumOff val="40000"/>
                </a:srgbClr>
              </a:solidFill>
            </a:endParaRPr>
          </a:p>
        </p:txBody>
      </p:sp>
    </p:spTree>
    <p:extLst>
      <p:ext uri="{BB962C8B-B14F-4D97-AF65-F5344CB8AC3E}">
        <p14:creationId xmlns:p14="http://schemas.microsoft.com/office/powerpoint/2010/main" val="1363433980"/>
      </p:ext>
    </p:extLst>
  </p:cSld>
  <p:clrMapOvr>
    <a:masterClrMapping/>
  </p:clrMapOvr>
  <p:transition spd="med">
    <p:wipe dir="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9"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7"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5EC22BE8-83F9-4C18-8DAB-5390261EDED8}" type="datetime1">
              <a:rPr>
                <a:solidFill>
                  <a:srgbClr val="000000">
                    <a:lumMod val="60000"/>
                    <a:lumOff val="40000"/>
                  </a:srgbClr>
                </a:solidFill>
              </a:rPr>
              <a:pPr/>
              <a:t>8/30/2012</a:t>
            </a:fld>
            <a:endParaRPr dirty="0">
              <a:solidFill>
                <a:srgbClr val="000000">
                  <a:lumMod val="60000"/>
                  <a:lumOff val="40000"/>
                </a:srgbClr>
              </a:solidFill>
            </a:endParaRPr>
          </a:p>
        </p:txBody>
      </p:sp>
    </p:spTree>
    <p:extLst>
      <p:ext uri="{BB962C8B-B14F-4D97-AF65-F5344CB8AC3E}">
        <p14:creationId xmlns:p14="http://schemas.microsoft.com/office/powerpoint/2010/main" val="247340777"/>
      </p:ext>
    </p:extLst>
  </p:cSld>
  <p:clrMapOvr>
    <a:masterClrMapping/>
  </p:clrMapOvr>
  <p:transition spd="med">
    <p:wipe dir="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Section_Berry">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4"/>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D72DF531-3468-4E88-943B-AD2ADAEBFE57}" type="datetime1">
              <a:rPr>
                <a:solidFill>
                  <a:srgbClr val="000000">
                    <a:lumMod val="60000"/>
                    <a:lumOff val="40000"/>
                  </a:srgbClr>
                </a:solidFill>
              </a:rPr>
              <a:pPr/>
              <a:t>8/30/2012</a:t>
            </a:fld>
            <a:endParaRPr dirty="0">
              <a:solidFill>
                <a:srgbClr val="000000">
                  <a:lumMod val="60000"/>
                  <a:lumOff val="40000"/>
                </a:srgbClr>
              </a:solidFill>
            </a:endParaRPr>
          </a:p>
        </p:txBody>
      </p:sp>
    </p:spTree>
    <p:extLst>
      <p:ext uri="{BB962C8B-B14F-4D97-AF65-F5344CB8AC3E}">
        <p14:creationId xmlns:p14="http://schemas.microsoft.com/office/powerpoint/2010/main" val="3779621885"/>
      </p:ext>
    </p:extLst>
  </p:cSld>
  <p:clrMapOvr>
    <a:masterClrMapping/>
  </p:clrMapOvr>
  <p:transition spd="med">
    <p:wipe dir="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Section_Yellow">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2E81D4E3-FF1C-447C-90A3-895A8C5392F1}" type="datetime1">
              <a:rPr>
                <a:solidFill>
                  <a:srgbClr val="000000">
                    <a:lumMod val="60000"/>
                    <a:lumOff val="40000"/>
                  </a:srgbClr>
                </a:solidFill>
              </a:rPr>
              <a:pPr/>
              <a:t>8/30/2012</a:t>
            </a:fld>
            <a:endParaRPr dirty="0">
              <a:solidFill>
                <a:srgbClr val="000000">
                  <a:lumMod val="60000"/>
                  <a:lumOff val="40000"/>
                </a:srgbClr>
              </a:solidFill>
            </a:endParaRPr>
          </a:p>
        </p:txBody>
      </p:sp>
    </p:spTree>
    <p:extLst>
      <p:ext uri="{BB962C8B-B14F-4D97-AF65-F5344CB8AC3E}">
        <p14:creationId xmlns:p14="http://schemas.microsoft.com/office/powerpoint/2010/main" val="938027370"/>
      </p:ext>
    </p:extLst>
  </p:cSld>
  <p:clrMapOvr>
    <a:masterClrMapping/>
  </p:clrMapOvr>
  <p:transition spd="med">
    <p:wipe dir="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Section_Green">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2"/>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BF957C7E-C7E7-40ED-8DBB-CAEED742A383}" type="datetime1">
              <a:rPr>
                <a:solidFill>
                  <a:srgbClr val="000000">
                    <a:lumMod val="60000"/>
                    <a:lumOff val="40000"/>
                  </a:srgbClr>
                </a:solidFill>
              </a:rPr>
              <a:pPr/>
              <a:t>8/30/2012</a:t>
            </a:fld>
            <a:endParaRPr dirty="0">
              <a:solidFill>
                <a:srgbClr val="000000">
                  <a:lumMod val="60000"/>
                  <a:lumOff val="40000"/>
                </a:srgbClr>
              </a:solidFill>
            </a:endParaRPr>
          </a:p>
        </p:txBody>
      </p:sp>
    </p:spTree>
    <p:extLst>
      <p:ext uri="{BB962C8B-B14F-4D97-AF65-F5344CB8AC3E}">
        <p14:creationId xmlns:p14="http://schemas.microsoft.com/office/powerpoint/2010/main" val="4065018980"/>
      </p:ext>
    </p:extLst>
  </p:cSld>
  <p:clrMapOvr>
    <a:masterClrMapping/>
  </p:clrMapOvr>
  <p:transition spd="med">
    <p:wipe dir="r"/>
  </p:transition>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Section_Purple">
    <p:spTree>
      <p:nvGrpSpPr>
        <p:cNvPr id="1" name=""/>
        <p:cNvGrpSpPr/>
        <p:nvPr/>
      </p:nvGrpSpPr>
      <p:grpSpPr>
        <a:xfrm>
          <a:off x="0" y="0"/>
          <a:ext cx="0" cy="0"/>
          <a:chOff x="0" y="0"/>
          <a:chExt cx="0" cy="0"/>
        </a:xfrm>
      </p:grpSpPr>
      <p:sp>
        <p:nvSpPr>
          <p:cNvPr id="15" name="Title 1"/>
          <p:cNvSpPr>
            <a:spLocks noGrp="1"/>
          </p:cNvSpPr>
          <p:nvPr>
            <p:ph type="ctrTitle"/>
          </p:nvPr>
        </p:nvSpPr>
        <p:spPr>
          <a:xfrm>
            <a:off x="457200" y="457200"/>
            <a:ext cx="3657600" cy="3657600"/>
          </a:xfrm>
          <a:prstGeom prst="roundRect">
            <a:avLst>
              <a:gd name="adj" fmla="val 2752"/>
            </a:avLst>
          </a:prstGeom>
          <a:solidFill>
            <a:schemeClr val="accent6"/>
          </a:solidFill>
          <a:ln>
            <a:noFill/>
          </a:ln>
        </p:spPr>
        <p:style>
          <a:lnRef idx="2">
            <a:schemeClr val="accent1"/>
          </a:lnRef>
          <a:fillRef idx="1">
            <a:schemeClr val="lt1"/>
          </a:fillRef>
          <a:effectRef idx="0">
            <a:schemeClr val="accent1"/>
          </a:effectRef>
          <a:fontRef idx="none"/>
        </p:style>
        <p:txBody>
          <a:bodyPr lIns="228600" tIns="228600" rIns="228600" bIns="228600" anchor="t">
            <a:normAutofit/>
          </a:bodyPr>
          <a:lstStyle>
            <a:lvl1pPr>
              <a:defRPr sz="3200" b="0">
                <a:solidFill>
                  <a:schemeClr val="tx2"/>
                </a:solidFill>
                <a:latin typeface="Museo For Dell" pitchFamily="2" charset="0"/>
              </a:defRPr>
            </a:lvl1pPr>
          </a:lstStyle>
          <a:p>
            <a:r>
              <a:rPr lang="en-US" smtClean="0"/>
              <a:t>Click to edit Master title style</a:t>
            </a:r>
            <a:endParaRPr lang="en-US" dirty="0"/>
          </a:p>
        </p:txBody>
      </p:sp>
      <p:pic>
        <p:nvPicPr>
          <p:cNvPr id="14" name="Picture 13"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6"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7"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3ABA7141-3D1C-4B71-8E8A-1A5A719C17C1}" type="datetime1">
              <a:rPr>
                <a:solidFill>
                  <a:srgbClr val="000000">
                    <a:lumMod val="60000"/>
                    <a:lumOff val="40000"/>
                  </a:srgbClr>
                </a:solidFill>
              </a:rPr>
              <a:pPr/>
              <a:t>8/30/2012</a:t>
            </a:fld>
            <a:endParaRPr dirty="0">
              <a:solidFill>
                <a:srgbClr val="000000">
                  <a:lumMod val="60000"/>
                  <a:lumOff val="40000"/>
                </a:srgbClr>
              </a:solidFill>
            </a:endParaRPr>
          </a:p>
        </p:txBody>
      </p:sp>
    </p:spTree>
    <p:extLst>
      <p:ext uri="{BB962C8B-B14F-4D97-AF65-F5344CB8AC3E}">
        <p14:creationId xmlns:p14="http://schemas.microsoft.com/office/powerpoint/2010/main" val="1673980468"/>
      </p:ext>
    </p:extLst>
  </p:cSld>
  <p:clrMapOvr>
    <a:masterClrMapping/>
  </p:clrMapOvr>
  <p:transition spd="med">
    <p:wipe dir="r"/>
  </p:transition>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p:nvPr>
        </p:nvSpPr>
        <p:spPr>
          <a:xfrm>
            <a:off x="438150" y="2679490"/>
            <a:ext cx="5962650" cy="1006685"/>
          </a:xfrm>
        </p:spPr>
        <p:txBody>
          <a:bodyPr anchor="b" anchorCtr="0"/>
          <a:lstStyle>
            <a:lvl1pPr algn="l">
              <a:lnSpc>
                <a:spcPts val="4000"/>
              </a:lnSpc>
              <a:defRPr sz="3600" b="0" i="0" smtClean="0">
                <a:solidFill>
                  <a:schemeClr val="bg1"/>
                </a:solidFill>
                <a:latin typeface="Museo For Dell" pitchFamily="2" charset="0"/>
                <a:ea typeface="Museo For Dell" pitchFamily="2" charset="0"/>
              </a:defRPr>
            </a:lvl1pPr>
          </a:lstStyle>
          <a:p>
            <a:r>
              <a:rPr lang="en-US" smtClean="0"/>
              <a:t>Click to edit Master title style</a:t>
            </a:r>
            <a:endParaRPr lang="en-US" dirty="0" smtClean="0"/>
          </a:p>
        </p:txBody>
      </p:sp>
      <p:sp>
        <p:nvSpPr>
          <p:cNvPr id="361477" name="Text Placeholder 12"/>
          <p:cNvSpPr>
            <a:spLocks noGrp="1"/>
          </p:cNvSpPr>
          <p:nvPr>
            <p:ph type="subTitle" idx="1"/>
          </p:nvPr>
        </p:nvSpPr>
        <p:spPr>
          <a:xfrm>
            <a:off x="447674" y="4165390"/>
            <a:ext cx="5953125" cy="800101"/>
          </a:xfrm>
        </p:spPr>
        <p:txBody>
          <a:bodyPr lIns="0" tIns="0" rIns="0" bIns="0" anchor="t" anchorCtr="0">
            <a:normAutofit/>
          </a:bodyPr>
          <a:lstStyle>
            <a:lvl1pPr marL="0" indent="0" algn="l">
              <a:buFont typeface="Wingdings" pitchFamily="2" charset="2"/>
              <a:buNone/>
              <a:defRPr sz="2000" b="0" i="0" smtClean="0">
                <a:solidFill>
                  <a:schemeClr val="tx1"/>
                </a:solidFill>
                <a:latin typeface="Museo Sans For Dell" pitchFamily="2" charset="0"/>
                <a:ea typeface="Museo Sans For Dell" pitchFamily="2" charset="0"/>
              </a:defRPr>
            </a:lvl1pPr>
          </a:lstStyle>
          <a:p>
            <a:r>
              <a:rPr lang="en-US" smtClean="0"/>
              <a:t>Click to edit Master subtitle style</a:t>
            </a:r>
            <a:endParaRPr lang="en-US" dirty="0" smtClean="0"/>
          </a:p>
        </p:txBody>
      </p:sp>
      <p:cxnSp>
        <p:nvCxnSpPr>
          <p:cNvPr id="8" name="Straight Connector 7"/>
          <p:cNvCxnSpPr/>
          <p:nvPr/>
        </p:nvCxnSpPr>
        <p:spPr>
          <a:xfrm>
            <a:off x="447675" y="1781175"/>
            <a:ext cx="8248650" cy="0"/>
          </a:xfrm>
          <a:prstGeom prst="line">
            <a:avLst/>
          </a:prstGeom>
          <a:ln>
            <a:solidFill>
              <a:schemeClr val="accent4"/>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47675" y="5076825"/>
            <a:ext cx="8248650" cy="0"/>
          </a:xfrm>
          <a:prstGeom prst="line">
            <a:avLst/>
          </a:prstGeom>
          <a:ln>
            <a:solidFill>
              <a:schemeClr val="accent4"/>
            </a:solidFill>
          </a:ln>
        </p:spPr>
        <p:style>
          <a:lnRef idx="1">
            <a:schemeClr val="dk1"/>
          </a:lnRef>
          <a:fillRef idx="0">
            <a:schemeClr val="dk1"/>
          </a:fillRef>
          <a:effectRef idx="0">
            <a:schemeClr val="dk1"/>
          </a:effectRef>
          <a:fontRef idx="minor">
            <a:schemeClr val="tx1"/>
          </a:fontRef>
        </p:style>
      </p:cxnSp>
      <p:sp>
        <p:nvSpPr>
          <p:cNvPr id="10" name="Rectangle 9"/>
          <p:cNvSpPr/>
          <p:nvPr userDrawn="1"/>
        </p:nvSpPr>
        <p:spPr bwMode="gray">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4444"/>
              </a:solidFill>
              <a:latin typeface="Trebuchet MS" pitchFamily="34" charset="0"/>
            </a:endParaRPr>
          </a:p>
        </p:txBody>
      </p:sp>
      <p:sp>
        <p:nvSpPr>
          <p:cNvPr id="14" name="Rectangle 13"/>
          <p:cNvSpPr/>
          <p:nvPr userDrawn="1"/>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4444"/>
              </a:solidFill>
              <a:latin typeface="Trebuchet MS" pitchFamily="34" charset="0"/>
            </a:endParaRPr>
          </a:p>
        </p:txBody>
      </p:sp>
      <p:sp>
        <p:nvSpPr>
          <p:cNvPr id="19" name="Rectangle 18"/>
          <p:cNvSpPr/>
          <p:nvPr userDrawn="1"/>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4444"/>
              </a:solidFill>
              <a:latin typeface="Trebuchet MS" pitchFamily="34" charset="0"/>
            </a:endParaRPr>
          </a:p>
        </p:txBody>
      </p:sp>
      <p:pic>
        <p:nvPicPr>
          <p:cNvPr id="11" name="Picture 10" descr="dell_blue_lrg_logo.png"/>
          <p:cNvPicPr>
            <a:picLocks noChangeAspect="1"/>
          </p:cNvPicPr>
          <p:nvPr userDrawn="1"/>
        </p:nvPicPr>
        <p:blipFill>
          <a:blip r:embed="rId2" cstate="print"/>
          <a:stretch>
            <a:fillRect/>
          </a:stretch>
        </p:blipFill>
        <p:spPr>
          <a:xfrm>
            <a:off x="7265289" y="2651760"/>
            <a:ext cx="1487427" cy="1487427"/>
          </a:xfrm>
          <a:prstGeom prst="rect">
            <a:avLst/>
          </a:prstGeom>
        </p:spPr>
      </p:pic>
    </p:spTree>
    <p:extLst>
      <p:ext uri="{BB962C8B-B14F-4D97-AF65-F5344CB8AC3E}">
        <p14:creationId xmlns:p14="http://schemas.microsoft.com/office/powerpoint/2010/main" val="890957897"/>
      </p:ext>
    </p:extLst>
  </p:cSld>
  <p:clrMapOvr>
    <a:masterClrMapping/>
  </p:clrMapOvr>
  <p:transition spd="med">
    <p:wipe dir="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a:xfrm>
            <a:off x="425904" y="38100"/>
            <a:ext cx="8239126" cy="960120"/>
          </a:xfrm>
        </p:spPr>
        <p:txBody>
          <a:bodyPr wrap="square" anchor="b"/>
          <a:lstStyle>
            <a:lvl1pPr>
              <a:lnSpc>
                <a:spcPct val="90000"/>
              </a:lnSpc>
              <a:defRPr sz="3000" b="0">
                <a:solidFill>
                  <a:schemeClr val="bg1"/>
                </a:solidFill>
                <a:latin typeface="Museo For Dell" pitchFamily="2"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47675" y="1310640"/>
            <a:ext cx="8229600" cy="1008481"/>
          </a:xfrm>
        </p:spPr>
        <p:txBody>
          <a:bodyPr lIns="0" tIns="0" rIns="0" bIns="0"/>
          <a:lstStyle>
            <a:lvl1pPr>
              <a:spcBef>
                <a:spcPts val="1600"/>
              </a:spcBef>
              <a:defRPr sz="2200">
                <a:solidFill>
                  <a:schemeClr val="bg2"/>
                </a:solidFill>
                <a:latin typeface="Museo Sans For Dell" pitchFamily="2" charset="0"/>
              </a:defRPr>
            </a:lvl1pPr>
            <a:lvl2pPr>
              <a:spcBef>
                <a:spcPts val="800"/>
              </a:spcBef>
              <a:buFont typeface="Museo Sans For Dell" pitchFamily="2" charset="0"/>
              <a:buChar char="–"/>
              <a:defRPr sz="1800">
                <a:solidFill>
                  <a:schemeClr val="bg2"/>
                </a:solidFill>
                <a:latin typeface="Museo Sans For Dell" pitchFamily="2" charset="0"/>
              </a:defRPr>
            </a:lvl2pPr>
            <a:lvl3pPr>
              <a:spcBef>
                <a:spcPts val="800"/>
              </a:spcBef>
              <a:defRPr sz="1600">
                <a:solidFill>
                  <a:schemeClr val="bg2"/>
                </a:solidFill>
                <a:latin typeface="Museo Sans For Dell" pitchFamily="2" charset="0"/>
              </a:defRPr>
            </a:lvl3pPr>
            <a:lvl4pPr>
              <a:spcBef>
                <a:spcPts val="800"/>
              </a:spcBef>
              <a:defRPr sz="1800">
                <a:solidFill>
                  <a:schemeClr val="bg2"/>
                </a:solidFill>
                <a:latin typeface="Museo Sans For Dell" pitchFamily="2" charset="0"/>
              </a:defRPr>
            </a:lvl4pPr>
            <a:lvl5pPr>
              <a:spcBef>
                <a:spcPts val="800"/>
              </a:spcBef>
              <a:defRPr sz="180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cxnSp>
        <p:nvCxnSpPr>
          <p:cNvPr id="20" name="Straight Connector 19"/>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pic>
        <p:nvPicPr>
          <p:cNvPr id="14" name="Picture 13"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15"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smtClean="0">
                <a:solidFill>
                  <a:srgbClr val="AAAAAA"/>
                </a:solidFill>
              </a:rPr>
              <a:t>Confidential</a:t>
            </a:r>
            <a:endParaRPr lang="en-US" dirty="0">
              <a:solidFill>
                <a:srgbClr val="AAAAAA"/>
              </a:solidFill>
            </a:endParaRPr>
          </a:p>
        </p:txBody>
      </p:sp>
      <p:sp>
        <p:nvSpPr>
          <p:cNvPr id="16"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Tree>
    <p:extLst>
      <p:ext uri="{BB962C8B-B14F-4D97-AF65-F5344CB8AC3E}">
        <p14:creationId xmlns:p14="http://schemas.microsoft.com/office/powerpoint/2010/main" val="1221626256"/>
      </p:ext>
    </p:extLst>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_Column">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4653246" y="1241424"/>
            <a:ext cx="4023360" cy="4890435"/>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1"/>
          </p:nvPr>
        </p:nvSpPr>
        <p:spPr>
          <a:xfrm>
            <a:off x="439738" y="1241425"/>
            <a:ext cx="4023360" cy="4890434"/>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cxnSp>
        <p:nvCxnSpPr>
          <p:cNvPr id="14" name="Straight Connector 13"/>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25" name="Picture 24"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13"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9"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15" name="Title 1"/>
          <p:cNvSpPr>
            <a:spLocks noGrp="1"/>
          </p:cNvSpPr>
          <p:nvPr>
            <p:ph type="title" hasCustomPrompt="1"/>
          </p:nvPr>
        </p:nvSpPr>
        <p:spPr>
          <a:xfrm>
            <a:off x="425904"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6"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A1BD0CCE-4CF1-4416-AC93-D16C31AA61FF}" type="datetime1">
              <a:rPr>
                <a:solidFill>
                  <a:srgbClr val="000000">
                    <a:lumMod val="60000"/>
                    <a:lumOff val="40000"/>
                  </a:srgbClr>
                </a:solidFill>
              </a:rPr>
              <a:pPr/>
              <a:t>1/24/2013</a:t>
            </a:fld>
            <a:endParaRPr dirty="0">
              <a:solidFill>
                <a:srgbClr val="000000">
                  <a:lumMod val="60000"/>
                  <a:lumOff val="40000"/>
                </a:srgbClr>
              </a:solidFill>
            </a:endParaRPr>
          </a:p>
        </p:txBody>
      </p:sp>
    </p:spTree>
    <p:extLst>
      <p:ext uri="{BB962C8B-B14F-4D97-AF65-F5344CB8AC3E}">
        <p14:creationId xmlns:p14="http://schemas.microsoft.com/office/powerpoint/2010/main" val="109720435"/>
      </p:ext>
    </p:extLst>
  </p:cSld>
  <p:clrMapOvr>
    <a:masterClrMapping/>
  </p:clrMapOvr>
  <p:transition spd="slow">
    <p:wipe/>
  </p:transition>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Two_Column">
    <p:spTree>
      <p:nvGrpSpPr>
        <p:cNvPr id="1" name=""/>
        <p:cNvGrpSpPr/>
        <p:nvPr/>
      </p:nvGrpSpPr>
      <p:grpSpPr>
        <a:xfrm>
          <a:off x="0" y="0"/>
          <a:ext cx="0" cy="0"/>
          <a:chOff x="0" y="0"/>
          <a:chExt cx="0" cy="0"/>
        </a:xfrm>
      </p:grpSpPr>
      <p:sp>
        <p:nvSpPr>
          <p:cNvPr id="2" name="Title 1"/>
          <p:cNvSpPr>
            <a:spLocks noGrp="1"/>
          </p:cNvSpPr>
          <p:nvPr>
            <p:ph type="title"/>
          </p:nvPr>
        </p:nvSpPr>
        <p:spPr>
          <a:xfrm>
            <a:off x="425176" y="38100"/>
            <a:ext cx="8244842" cy="960120"/>
          </a:xfrm>
        </p:spPr>
        <p:txBody>
          <a:bodyPr anchor="b"/>
          <a:lstStyle>
            <a:lvl1pPr>
              <a:defRPr sz="3000" b="0">
                <a:solidFill>
                  <a:schemeClr val="bg1"/>
                </a:solidFill>
                <a:latin typeface="Museo For Dell" pitchFamily="2" charset="0"/>
              </a:defRPr>
            </a:lvl1pPr>
          </a:lstStyle>
          <a:p>
            <a:r>
              <a:rPr lang="en-US" smtClean="0"/>
              <a:t>Click to edit Master title style</a:t>
            </a:r>
            <a:endParaRPr lang="en-US" dirty="0"/>
          </a:p>
        </p:txBody>
      </p:sp>
      <p:sp>
        <p:nvSpPr>
          <p:cNvPr id="12" name="Content Placeholder 2"/>
          <p:cNvSpPr>
            <a:spLocks noGrp="1"/>
          </p:cNvSpPr>
          <p:nvPr>
            <p:ph sz="half" idx="10"/>
          </p:nvPr>
        </p:nvSpPr>
        <p:spPr>
          <a:xfrm>
            <a:off x="4581526" y="1310640"/>
            <a:ext cx="4112532" cy="1008481"/>
          </a:xfrm>
        </p:spPr>
        <p:txBody>
          <a:bodyPr wrap="square" lIns="0" tIns="0" rIns="0" bIns="0">
            <a:spAutoFit/>
          </a:bodyPr>
          <a:lstStyle>
            <a:lvl1pPr>
              <a:spcBef>
                <a:spcPts val="1600"/>
              </a:spcBef>
              <a:defRPr sz="2200" b="0">
                <a:solidFill>
                  <a:schemeClr val="bg2"/>
                </a:solidFill>
                <a:latin typeface="Museo Sans For Dell" pitchFamily="2" charset="0"/>
              </a:defRPr>
            </a:lvl1pPr>
            <a:lvl2pPr marL="574675" indent="-231775">
              <a:defRPr sz="1800" b="0">
                <a:solidFill>
                  <a:schemeClr val="bg2"/>
                </a:solidFill>
                <a:latin typeface="Museo Sans For Dell" pitchFamily="2" charset="0"/>
              </a:defRPr>
            </a:lvl2pPr>
            <a:lvl3pPr>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1"/>
          </p:nvPr>
        </p:nvSpPr>
        <p:spPr>
          <a:xfrm>
            <a:off x="449944" y="1310640"/>
            <a:ext cx="3926113" cy="1008481"/>
          </a:xfrm>
        </p:spPr>
        <p:txBody>
          <a:bodyPr wrap="square" lIns="0" tIns="0" rIns="0" bIns="0">
            <a:spAutoFit/>
          </a:bodyPr>
          <a:lstStyle>
            <a:lvl1pPr>
              <a:spcBef>
                <a:spcPts val="1600"/>
              </a:spcBef>
              <a:defRPr sz="2200" b="0">
                <a:solidFill>
                  <a:schemeClr val="bg2"/>
                </a:solidFill>
                <a:latin typeface="Museo Sans For Dell" pitchFamily="2" charset="0"/>
              </a:defRPr>
            </a:lvl1pPr>
            <a:lvl2pPr marL="574675" indent="-231775">
              <a:defRPr sz="1800" b="0">
                <a:solidFill>
                  <a:schemeClr val="bg2"/>
                </a:solidFill>
                <a:latin typeface="Museo Sans For Dell" pitchFamily="2" charset="0"/>
              </a:defRPr>
            </a:lvl2pPr>
            <a:lvl3pPr>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cxnSp>
        <p:nvCxnSpPr>
          <p:cNvPr id="14" name="Straight Connector 13"/>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pic>
        <p:nvPicPr>
          <p:cNvPr id="25" name="Picture 24"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13"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
        <p:nvSpPr>
          <p:cNvPr id="9"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smtClean="0">
                <a:solidFill>
                  <a:srgbClr val="AAAAAA"/>
                </a:solidFill>
              </a:rPr>
              <a:t>Confidential</a:t>
            </a:r>
            <a:endParaRPr lang="en-US" dirty="0">
              <a:solidFill>
                <a:srgbClr val="AAAAAA"/>
              </a:solidFill>
            </a:endParaRPr>
          </a:p>
        </p:txBody>
      </p:sp>
    </p:spTree>
    <p:extLst>
      <p:ext uri="{BB962C8B-B14F-4D97-AF65-F5344CB8AC3E}">
        <p14:creationId xmlns:p14="http://schemas.microsoft.com/office/powerpoint/2010/main" val="2404128375"/>
      </p:ext>
    </p:extLst>
  </p:cSld>
  <p:clrMapOvr>
    <a:masterClrMapping/>
  </p:clrMapOvr>
  <p:transition spd="med">
    <p:wipe dir="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2" name="Title 1"/>
          <p:cNvSpPr>
            <a:spLocks noGrp="1"/>
          </p:cNvSpPr>
          <p:nvPr>
            <p:ph type="title"/>
          </p:nvPr>
        </p:nvSpPr>
        <p:spPr>
          <a:xfrm>
            <a:off x="428625" y="38100"/>
            <a:ext cx="8258175" cy="960120"/>
          </a:xfrm>
        </p:spPr>
        <p:txBody>
          <a:bodyPr anchor="b"/>
          <a:lstStyle>
            <a:lvl1pPr>
              <a:defRPr sz="3000" b="0">
                <a:solidFill>
                  <a:schemeClr val="bg1"/>
                </a:solidFill>
                <a:latin typeface="Museo For Dell" pitchFamily="2" charset="0"/>
              </a:defRPr>
            </a:lvl1pPr>
          </a:lstStyle>
          <a:p>
            <a:r>
              <a:rPr lang="en-US" dirty="0" smtClean="0"/>
              <a:t>Click to edit Master title style</a:t>
            </a:r>
            <a:endParaRPr lang="en-US" dirty="0"/>
          </a:p>
        </p:txBody>
      </p:sp>
      <p:pic>
        <p:nvPicPr>
          <p:cNvPr id="16" name="Picture 15" descr="dell_gray_logo.png"/>
          <p:cNvPicPr>
            <a:picLocks noChangeAspect="1"/>
          </p:cNvPicPr>
          <p:nvPr userDrawn="1"/>
        </p:nvPicPr>
        <p:blipFill>
          <a:blip r:embed="rId2" cstate="print"/>
          <a:stretch>
            <a:fillRect/>
          </a:stretch>
        </p:blipFill>
        <p:spPr>
          <a:xfrm>
            <a:off x="8216779" y="6167306"/>
            <a:ext cx="573025" cy="573025"/>
          </a:xfrm>
          <a:prstGeom prst="rect">
            <a:avLst/>
          </a:prstGeom>
        </p:spPr>
      </p:pic>
      <p:sp>
        <p:nvSpPr>
          <p:cNvPr id="8" name="Footer Placeholder 4"/>
          <p:cNvSpPr>
            <a:spLocks noGrp="1"/>
          </p:cNvSpPr>
          <p:nvPr>
            <p:ph type="ftr" sz="quarter" idx="3"/>
          </p:nvPr>
        </p:nvSpPr>
        <p:spPr>
          <a:xfrm>
            <a:off x="895350" y="6581775"/>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smtClean="0">
                <a:solidFill>
                  <a:srgbClr val="AAAAAA"/>
                </a:solidFill>
              </a:rPr>
              <a:t>Confidential</a:t>
            </a:r>
            <a:endParaRPr lang="en-US" dirty="0">
              <a:solidFill>
                <a:srgbClr val="AAAAAA"/>
              </a:solidFill>
            </a:endParaRPr>
          </a:p>
        </p:txBody>
      </p:sp>
      <p:sp>
        <p:nvSpPr>
          <p:cNvPr id="10" name="Slide Number Placeholder 5"/>
          <p:cNvSpPr txBox="1">
            <a:spLocks/>
          </p:cNvSpPr>
          <p:nvPr userDrawn="1"/>
        </p:nvSpPr>
        <p:spPr>
          <a:xfrm>
            <a:off x="596901" y="65928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pPr>
              <a:defRPr/>
            </a:pPr>
            <a:fld id="{DBD5246C-868F-410A-AE52-FE248EDADC46}" type="slidenum">
              <a:rPr lang="en-US" smtClean="0">
                <a:solidFill>
                  <a:srgbClr val="AAAAAA"/>
                </a:solidFill>
              </a:rPr>
              <a:pPr>
                <a:defRPr/>
              </a:pPr>
              <a:t>‹#›</a:t>
            </a:fld>
            <a:endParaRPr lang="en-US" dirty="0">
              <a:solidFill>
                <a:srgbClr val="AAAAAA"/>
              </a:solidFill>
            </a:endParaRPr>
          </a:p>
        </p:txBody>
      </p:sp>
    </p:spTree>
    <p:extLst>
      <p:ext uri="{BB962C8B-B14F-4D97-AF65-F5344CB8AC3E}">
        <p14:creationId xmlns:p14="http://schemas.microsoft.com/office/powerpoint/2010/main" val="2527796486"/>
      </p:ext>
    </p:extLst>
  </p:cSld>
  <p:clrMapOvr>
    <a:masterClrMapping/>
  </p:clrMapOvr>
  <p:transition spd="med">
    <p:wipe dir="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18" name="Straight Connector 1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pic>
        <p:nvPicPr>
          <p:cNvPr id="16" name="Picture 15"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smtClean="0">
                <a:solidFill>
                  <a:srgbClr val="AAAAAA"/>
                </a:solidFill>
              </a:rPr>
              <a:t>Confidential</a:t>
            </a:r>
            <a:endParaRPr lang="en-US" dirty="0">
              <a:solidFill>
                <a:srgbClr val="AAAAAA"/>
              </a:solidFill>
            </a:endParaRPr>
          </a:p>
        </p:txBody>
      </p:sp>
    </p:spTree>
    <p:extLst>
      <p:ext uri="{BB962C8B-B14F-4D97-AF65-F5344CB8AC3E}">
        <p14:creationId xmlns:p14="http://schemas.microsoft.com/office/powerpoint/2010/main" val="2299113716"/>
      </p:ext>
    </p:extLst>
  </p:cSld>
  <p:clrMapOvr>
    <a:masterClrMapping/>
  </p:clrMapOvr>
  <p:transition spd="med">
    <p:wipe dir="r"/>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bg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9"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smtClean="0">
                <a:solidFill>
                  <a:srgbClr val="AAAAAA"/>
                </a:solidFill>
              </a:rPr>
              <a:t>Confidential</a:t>
            </a:r>
            <a:endParaRPr lang="en-US" dirty="0">
              <a:solidFill>
                <a:srgbClr val="AAAAAA"/>
              </a:solidFill>
            </a:endParaRPr>
          </a:p>
        </p:txBody>
      </p:sp>
    </p:spTree>
    <p:extLst>
      <p:ext uri="{BB962C8B-B14F-4D97-AF65-F5344CB8AC3E}">
        <p14:creationId xmlns:p14="http://schemas.microsoft.com/office/powerpoint/2010/main" val="3087708737"/>
      </p:ext>
    </p:extLst>
  </p:cSld>
  <p:clrMapOvr>
    <a:masterClrMapping/>
  </p:clrMapOvr>
  <p:transition spd="med">
    <p:wipe dir="r"/>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Section_Berry">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smtClean="0">
                <a:solidFill>
                  <a:srgbClr val="AAAAAA"/>
                </a:solidFill>
              </a:rPr>
              <a:t>Confidential</a:t>
            </a:r>
            <a:endParaRPr lang="en-US" dirty="0">
              <a:solidFill>
                <a:srgbClr val="AAAAAA"/>
              </a:solidFill>
            </a:endParaRPr>
          </a:p>
        </p:txBody>
      </p:sp>
    </p:spTree>
    <p:extLst>
      <p:ext uri="{BB962C8B-B14F-4D97-AF65-F5344CB8AC3E}">
        <p14:creationId xmlns:p14="http://schemas.microsoft.com/office/powerpoint/2010/main" val="3448171666"/>
      </p:ext>
    </p:extLst>
  </p:cSld>
  <p:clrMapOvr>
    <a:masterClrMapping/>
  </p:clrMapOvr>
  <p:transition spd="med">
    <p:wipe dir="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Section_Green">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smtClean="0">
                <a:solidFill>
                  <a:srgbClr val="AAAAAA"/>
                </a:solidFill>
              </a:rPr>
              <a:t>Confidential</a:t>
            </a:r>
            <a:endParaRPr lang="en-US" dirty="0">
              <a:solidFill>
                <a:srgbClr val="AAAAAA"/>
              </a:solidFill>
            </a:endParaRPr>
          </a:p>
        </p:txBody>
      </p:sp>
    </p:spTree>
    <p:extLst>
      <p:ext uri="{BB962C8B-B14F-4D97-AF65-F5344CB8AC3E}">
        <p14:creationId xmlns:p14="http://schemas.microsoft.com/office/powerpoint/2010/main" val="2762211738"/>
      </p:ext>
    </p:extLst>
  </p:cSld>
  <p:clrMapOvr>
    <a:masterClrMapping/>
  </p:clrMapOvr>
  <p:transition spd="med">
    <p:wipe dir="r"/>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Section_Red">
    <p:spTree>
      <p:nvGrpSpPr>
        <p:cNvPr id="1" name=""/>
        <p:cNvGrpSpPr/>
        <p:nvPr/>
      </p:nvGrpSpPr>
      <p:grpSpPr>
        <a:xfrm>
          <a:off x="0" y="0"/>
          <a:ext cx="0" cy="0"/>
          <a:chOff x="0" y="0"/>
          <a:chExt cx="0" cy="0"/>
        </a:xfrm>
      </p:grpSpPr>
      <p:sp>
        <p:nvSpPr>
          <p:cNvPr id="15" name="Title 1"/>
          <p:cNvSpPr>
            <a:spLocks noGrp="1"/>
          </p:cNvSpPr>
          <p:nvPr>
            <p:ph type="ctrTitle"/>
          </p:nvPr>
        </p:nvSpPr>
        <p:spPr>
          <a:xfrm>
            <a:off x="457200" y="457200"/>
            <a:ext cx="3657600" cy="3657600"/>
          </a:xfrm>
          <a:prstGeom prst="roundRect">
            <a:avLst>
              <a:gd name="adj" fmla="val 2752"/>
            </a:avLst>
          </a:prstGeom>
          <a:solidFill>
            <a:srgbClr val="DC5034"/>
          </a:solidFill>
          <a:ln>
            <a:noFill/>
          </a:ln>
        </p:spPr>
        <p:style>
          <a:lnRef idx="2">
            <a:schemeClr val="accent1"/>
          </a:lnRef>
          <a:fillRef idx="1">
            <a:schemeClr val="lt1"/>
          </a:fillRef>
          <a:effectRef idx="0">
            <a:schemeClr val="accent1"/>
          </a:effectRef>
          <a:fontRef idx="none"/>
        </p:style>
        <p:txBody>
          <a:bodyPr lIns="228600" tIns="228600" rIns="228600" bIns="228600" anchor="t">
            <a:normAutofit/>
          </a:bodyPr>
          <a:lstStyle>
            <a:lvl1pPr>
              <a:defRPr sz="3200" b="0">
                <a:solidFill>
                  <a:schemeClr val="tx2"/>
                </a:solidFill>
                <a:latin typeface="Museo For Dell" pitchFamily="2" charset="0"/>
              </a:defRPr>
            </a:lvl1pPr>
          </a:lstStyle>
          <a:p>
            <a:r>
              <a:rPr lang="en-US" smtClean="0"/>
              <a:t>Click to edit Master title style</a:t>
            </a:r>
            <a:endParaRPr lang="en-US" dirty="0"/>
          </a:p>
        </p:txBody>
      </p:sp>
      <p:pic>
        <p:nvPicPr>
          <p:cNvPr id="14" name="Picture 13"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9"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smtClean="0">
                <a:solidFill>
                  <a:srgbClr val="AAAAAA"/>
                </a:solidFill>
              </a:rPr>
              <a:t>Confidential</a:t>
            </a:r>
            <a:endParaRPr lang="en-US" dirty="0">
              <a:solidFill>
                <a:srgbClr val="AAAAAA"/>
              </a:solidFill>
            </a:endParaRPr>
          </a:p>
        </p:txBody>
      </p:sp>
    </p:spTree>
    <p:extLst>
      <p:ext uri="{BB962C8B-B14F-4D97-AF65-F5344CB8AC3E}">
        <p14:creationId xmlns:p14="http://schemas.microsoft.com/office/powerpoint/2010/main" val="3399674881"/>
      </p:ext>
    </p:extLst>
  </p:cSld>
  <p:clrMapOvr>
    <a:masterClrMapping/>
  </p:clrMapOvr>
  <p:transition spd="med">
    <p:wipe dir="r"/>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Section_Yellow">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2"/>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smtClean="0">
                <a:solidFill>
                  <a:srgbClr val="AAAAAA"/>
                </a:solidFill>
              </a:rPr>
              <a:t>Confidential</a:t>
            </a:r>
            <a:endParaRPr lang="en-US" dirty="0">
              <a:solidFill>
                <a:srgbClr val="AAAAAA"/>
              </a:solidFill>
            </a:endParaRPr>
          </a:p>
        </p:txBody>
      </p:sp>
    </p:spTree>
    <p:extLst>
      <p:ext uri="{BB962C8B-B14F-4D97-AF65-F5344CB8AC3E}">
        <p14:creationId xmlns:p14="http://schemas.microsoft.com/office/powerpoint/2010/main" val="3968185608"/>
      </p:ext>
    </p:extLst>
  </p:cSld>
  <p:clrMapOvr>
    <a:masterClrMapping/>
  </p:clrMapOvr>
  <p:transition spd="med">
    <p:wipe dir="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Section_Purple">
    <p:spTree>
      <p:nvGrpSpPr>
        <p:cNvPr id="1" name=""/>
        <p:cNvGrpSpPr/>
        <p:nvPr/>
      </p:nvGrpSpPr>
      <p:grpSpPr>
        <a:xfrm>
          <a:off x="0" y="0"/>
          <a:ext cx="0" cy="0"/>
          <a:chOff x="0" y="0"/>
          <a:chExt cx="0" cy="0"/>
        </a:xfrm>
      </p:grpSpPr>
      <p:sp>
        <p:nvSpPr>
          <p:cNvPr id="15" name="Title 1"/>
          <p:cNvSpPr>
            <a:spLocks noGrp="1"/>
          </p:cNvSpPr>
          <p:nvPr>
            <p:ph type="ctrTitle"/>
          </p:nvPr>
        </p:nvSpPr>
        <p:spPr>
          <a:xfrm>
            <a:off x="457200" y="457200"/>
            <a:ext cx="3657600" cy="3657600"/>
          </a:xfrm>
          <a:prstGeom prst="roundRect">
            <a:avLst>
              <a:gd name="adj" fmla="val 2752"/>
            </a:avLst>
          </a:prstGeom>
          <a:solidFill>
            <a:schemeClr val="accent5"/>
          </a:solidFill>
          <a:ln>
            <a:noFill/>
          </a:ln>
        </p:spPr>
        <p:style>
          <a:lnRef idx="2">
            <a:schemeClr val="accent1"/>
          </a:lnRef>
          <a:fillRef idx="1">
            <a:schemeClr val="lt1"/>
          </a:fillRef>
          <a:effectRef idx="0">
            <a:schemeClr val="accent1"/>
          </a:effectRef>
          <a:fontRef idx="none"/>
        </p:style>
        <p:txBody>
          <a:bodyPr lIns="228600" tIns="228600" rIns="228600" bIns="228600" anchor="t">
            <a:normAutofit/>
          </a:bodyPr>
          <a:lstStyle>
            <a:lvl1pPr>
              <a:defRPr sz="3200" b="0">
                <a:solidFill>
                  <a:schemeClr val="tx2"/>
                </a:solidFill>
                <a:latin typeface="Museo For Dell" pitchFamily="2" charset="0"/>
              </a:defRPr>
            </a:lvl1pPr>
          </a:lstStyle>
          <a:p>
            <a:r>
              <a:rPr lang="en-US" smtClean="0"/>
              <a:t>Click to edit Master title style</a:t>
            </a:r>
            <a:endParaRPr lang="en-US" dirty="0"/>
          </a:p>
        </p:txBody>
      </p:sp>
      <p:pic>
        <p:nvPicPr>
          <p:cNvPr id="14" name="Picture 13"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6"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
        <p:nvSpPr>
          <p:cNvPr id="7"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smtClean="0">
                <a:solidFill>
                  <a:srgbClr val="AAAAAA"/>
                </a:solidFill>
              </a:rPr>
              <a:t>Confidential</a:t>
            </a:r>
            <a:endParaRPr lang="en-US" dirty="0">
              <a:solidFill>
                <a:srgbClr val="AAAAAA"/>
              </a:solidFill>
            </a:endParaRPr>
          </a:p>
        </p:txBody>
      </p:sp>
    </p:spTree>
    <p:extLst>
      <p:ext uri="{BB962C8B-B14F-4D97-AF65-F5344CB8AC3E}">
        <p14:creationId xmlns:p14="http://schemas.microsoft.com/office/powerpoint/2010/main" val="3096001367"/>
      </p:ext>
    </p:extLst>
  </p:cSld>
  <p:clrMapOvr>
    <a:masterClrMapping/>
  </p:clrMapOvr>
  <p:transition spd="med">
    <p:wipe dir="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preserve="1">
  <p:cSld name="Section_Blue_Background">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57200" y="457200"/>
            <a:ext cx="3657600" cy="3657600"/>
          </a:xfrm>
          <a:prstGeom prst="roundRect">
            <a:avLst>
              <a:gd name="adj" fmla="val 2752"/>
            </a:avLst>
          </a:prstGeom>
          <a:solidFill>
            <a:schemeClr val="tx2"/>
          </a:solidFill>
          <a:ln>
            <a:noFill/>
          </a:ln>
        </p:spPr>
        <p:style>
          <a:lnRef idx="2">
            <a:schemeClr val="accent1"/>
          </a:lnRef>
          <a:fillRef idx="1">
            <a:schemeClr val="lt1"/>
          </a:fillRef>
          <a:effectRef idx="0">
            <a:schemeClr val="accent1"/>
          </a:effectRef>
          <a:fontRef idx="none"/>
        </p:style>
        <p:txBody>
          <a:bodyPr lIns="228600" tIns="228600" rIns="228600" bIns="228600" anchor="t">
            <a:normAutofit/>
          </a:bodyPr>
          <a:lstStyle>
            <a:lvl1pPr>
              <a:defRPr sz="3200" b="0">
                <a:solidFill>
                  <a:schemeClr val="bg1"/>
                </a:solidFill>
                <a:latin typeface="Museo For Dell" pitchFamily="2" charset="0"/>
              </a:defRPr>
            </a:lvl1pPr>
          </a:lstStyle>
          <a:p>
            <a:r>
              <a:rPr lang="en-US" smtClean="0"/>
              <a:t>Click to edit Master title style</a:t>
            </a:r>
            <a:endParaRPr lang="en-US" dirty="0"/>
          </a:p>
        </p:txBody>
      </p:sp>
      <p:pic>
        <p:nvPicPr>
          <p:cNvPr id="18" name="Picture 17" descr="dell_white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8"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tx2"/>
                </a:solidFill>
                <a:latin typeface="Museo Sans For Dell" pitchFamily="2" charset="0"/>
              </a:defRPr>
            </a:lvl1pPr>
          </a:lstStyle>
          <a:p>
            <a:r>
              <a:rPr lang="en-US" smtClean="0">
                <a:solidFill>
                  <a:srgbClr val="FFFFFF"/>
                </a:solidFill>
              </a:rPr>
              <a:t>Confidential</a:t>
            </a:r>
            <a:endParaRPr lang="en-US" dirty="0">
              <a:solidFill>
                <a:srgbClr val="FFFFFF"/>
              </a:solidFill>
            </a:endParaRPr>
          </a:p>
        </p:txBody>
      </p:sp>
      <p:sp>
        <p:nvSpPr>
          <p:cNvPr id="12"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tx2"/>
                </a:solidFill>
                <a:latin typeface="Museo Sans For Dell" pitchFamily="2" charset="0"/>
              </a:defRPr>
            </a:lvl1pPr>
          </a:lstStyle>
          <a:p>
            <a:fld id="{DBD5246C-868F-410A-AE52-FE248EDADC4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114710830"/>
      </p:ext>
    </p:extLst>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4653246" y="1237786"/>
            <a:ext cx="4023360" cy="2888166"/>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1"/>
          </p:nvPr>
        </p:nvSpPr>
        <p:spPr>
          <a:xfrm>
            <a:off x="439738" y="1237786"/>
            <a:ext cx="4023360" cy="2888166"/>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cxnSp>
        <p:nvCxnSpPr>
          <p:cNvPr id="14" name="Straight Connector 13"/>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25" name="Picture 24"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13"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9"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4" name="Content Placeholder 3"/>
          <p:cNvSpPr>
            <a:spLocks noGrp="1"/>
          </p:cNvSpPr>
          <p:nvPr>
            <p:ph sz="quarter" idx="12"/>
          </p:nvPr>
        </p:nvSpPr>
        <p:spPr>
          <a:xfrm>
            <a:off x="434975" y="4270916"/>
            <a:ext cx="8262938" cy="18949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
          <p:cNvSpPr>
            <a:spLocks noGrp="1"/>
          </p:cNvSpPr>
          <p:nvPr>
            <p:ph type="title" hasCustomPrompt="1"/>
          </p:nvPr>
        </p:nvSpPr>
        <p:spPr>
          <a:xfrm>
            <a:off x="425904"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6"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718DB286-FF79-4BB2-AAE8-04B104D0A731}" type="datetime1">
              <a:rPr>
                <a:solidFill>
                  <a:srgbClr val="000000">
                    <a:lumMod val="60000"/>
                    <a:lumOff val="40000"/>
                  </a:srgbClr>
                </a:solidFill>
              </a:rPr>
              <a:pPr/>
              <a:t>1/24/2013</a:t>
            </a:fld>
            <a:endParaRPr dirty="0">
              <a:solidFill>
                <a:srgbClr val="000000">
                  <a:lumMod val="60000"/>
                  <a:lumOff val="40000"/>
                </a:srgbClr>
              </a:solidFill>
            </a:endParaRPr>
          </a:p>
        </p:txBody>
      </p:sp>
    </p:spTree>
    <p:extLst>
      <p:ext uri="{BB962C8B-B14F-4D97-AF65-F5344CB8AC3E}">
        <p14:creationId xmlns:p14="http://schemas.microsoft.com/office/powerpoint/2010/main" val="1126115145"/>
      </p:ext>
    </p:extLst>
  </p:cSld>
  <p:clrMapOvr>
    <a:masterClrMapping/>
  </p:clrMapOvr>
  <p:transition spd="slow">
    <p:wipe/>
  </p:transition>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preserve="1">
  <p:cSld name="Title_and_Content_Blue_Backgroun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7675" y="38100"/>
            <a:ext cx="8239126" cy="960120"/>
          </a:xfrm>
        </p:spPr>
        <p:txBody>
          <a:bodyPr wrap="square" anchor="b"/>
          <a:lstStyle>
            <a:lvl1pPr>
              <a:lnSpc>
                <a:spcPct val="90000"/>
              </a:lnSpc>
              <a:defRPr sz="3000" b="0">
                <a:solidFill>
                  <a:schemeClr val="tx2"/>
                </a:solidFill>
                <a:latin typeface="Museo For Dell" pitchFamily="2"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47675" y="1310640"/>
            <a:ext cx="8229600" cy="1712264"/>
          </a:xfrm>
        </p:spPr>
        <p:txBody>
          <a:bodyPr lIns="0" tIns="0" rIns="0" bIns="0"/>
          <a:lstStyle>
            <a:lvl1pPr>
              <a:spcBef>
                <a:spcPts val="1600"/>
              </a:spcBef>
              <a:buClr>
                <a:schemeClr val="tx2"/>
              </a:buClr>
              <a:defRPr sz="2200">
                <a:solidFill>
                  <a:schemeClr val="tx2"/>
                </a:solidFill>
                <a:latin typeface="Museo Sans For Dell" pitchFamily="2" charset="0"/>
              </a:defRPr>
            </a:lvl1pPr>
            <a:lvl2pPr>
              <a:spcBef>
                <a:spcPts val="800"/>
              </a:spcBef>
              <a:buClr>
                <a:schemeClr val="tx2"/>
              </a:buClr>
              <a:buFont typeface="Museo For Dell 300" pitchFamily="50" charset="0"/>
              <a:buChar char="–"/>
              <a:defRPr sz="1800">
                <a:solidFill>
                  <a:schemeClr val="tx2"/>
                </a:solidFill>
                <a:latin typeface="Museo Sans For Dell" pitchFamily="2" charset="0"/>
              </a:defRPr>
            </a:lvl2pPr>
            <a:lvl3pPr>
              <a:spcBef>
                <a:spcPts val="800"/>
              </a:spcBef>
              <a:buClr>
                <a:schemeClr val="tx2"/>
              </a:buClr>
              <a:defRPr sz="1800">
                <a:solidFill>
                  <a:schemeClr val="tx2"/>
                </a:solidFill>
                <a:latin typeface="Museo Sans For Dell" pitchFamily="2" charset="0"/>
              </a:defRPr>
            </a:lvl3pPr>
            <a:lvl4pPr>
              <a:spcBef>
                <a:spcPts val="800"/>
              </a:spcBef>
              <a:buClr>
                <a:schemeClr val="tx2"/>
              </a:buClr>
              <a:defRPr sz="1800">
                <a:solidFill>
                  <a:schemeClr val="tx2"/>
                </a:solidFill>
                <a:latin typeface="Museo Sans For Dell" pitchFamily="2" charset="0"/>
              </a:defRPr>
            </a:lvl4pPr>
            <a:lvl5pPr>
              <a:spcBef>
                <a:spcPts val="800"/>
              </a:spcBef>
              <a:buClr>
                <a:schemeClr val="tx2"/>
              </a:buClr>
              <a:defRPr sz="1800">
                <a:solidFill>
                  <a:schemeClr val="tx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20" name="Straight Connector 19"/>
          <p:cNvCxnSpPr>
            <a:cxnSpLocks noChangeShapeType="1"/>
          </p:cNvCxnSpPr>
          <p:nvPr userDrawn="1"/>
        </p:nvCxnSpPr>
        <p:spPr bwMode="auto">
          <a:xfrm>
            <a:off x="457200" y="6172200"/>
            <a:ext cx="8229600" cy="0"/>
          </a:xfrm>
          <a:prstGeom prst="line">
            <a:avLst/>
          </a:prstGeom>
          <a:noFill/>
          <a:ln w="9525">
            <a:solidFill>
              <a:schemeClr val="tx2"/>
            </a:solidFill>
            <a:round/>
            <a:headEnd/>
            <a:tailEnd/>
          </a:ln>
        </p:spPr>
      </p:cxnSp>
      <p:pic>
        <p:nvPicPr>
          <p:cNvPr id="10" name="Picture 9" descr="dell_white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11"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tx2"/>
                </a:solidFill>
                <a:latin typeface="Museo Sans For Dell" pitchFamily="2" charset="0"/>
              </a:defRPr>
            </a:lvl1pPr>
          </a:lstStyle>
          <a:p>
            <a:r>
              <a:rPr lang="en-US" smtClean="0">
                <a:solidFill>
                  <a:srgbClr val="FFFFFF"/>
                </a:solidFill>
              </a:rPr>
              <a:t>Confidential</a:t>
            </a:r>
            <a:endParaRPr lang="en-US" dirty="0">
              <a:solidFill>
                <a:srgbClr val="FFFFFF"/>
              </a:solidFill>
            </a:endParaRPr>
          </a:p>
        </p:txBody>
      </p:sp>
      <p:sp>
        <p:nvSpPr>
          <p:cNvPr id="12"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tx2"/>
                </a:solidFill>
                <a:latin typeface="Museo Sans For Dell" pitchFamily="2" charset="0"/>
              </a:defRPr>
            </a:lvl1pPr>
          </a:lstStyle>
          <a:p>
            <a:fld id="{DBD5246C-868F-410A-AE52-FE248EDADC4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03845632"/>
      </p:ext>
    </p:extLst>
  </p:cSld>
  <p:clrMapOvr>
    <a:masterClrMapping/>
  </p:clrMapOvr>
  <p:transition spd="med">
    <p:wipe dir="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p:cSld name="Title_Slide_Blue_Background">
    <p:bg>
      <p:bgPr>
        <a:solidFill>
          <a:schemeClr val="bg1"/>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p:nvPr>
        </p:nvSpPr>
        <p:spPr>
          <a:xfrm>
            <a:off x="369888" y="2900380"/>
            <a:ext cx="6399622" cy="1006685"/>
          </a:xfrm>
        </p:spPr>
        <p:txBody>
          <a:bodyPr anchor="ctr" anchorCtr="0"/>
          <a:lstStyle>
            <a:lvl1pPr algn="l">
              <a:lnSpc>
                <a:spcPct val="90000"/>
              </a:lnSpc>
              <a:defRPr sz="5400" b="0" i="0" smtClean="0">
                <a:solidFill>
                  <a:schemeClr val="tx2"/>
                </a:solidFill>
                <a:latin typeface="Museo For Dell" pitchFamily="2" charset="0"/>
                <a:ea typeface="Museo For Dell" pitchFamily="2" charset="0"/>
              </a:defRPr>
            </a:lvl1pPr>
          </a:lstStyle>
          <a:p>
            <a:r>
              <a:rPr lang="en-US" smtClean="0"/>
              <a:t>Click to edit Master title style</a:t>
            </a:r>
            <a:endParaRPr lang="en-US" dirty="0" smtClean="0"/>
          </a:p>
        </p:txBody>
      </p:sp>
      <p:grpSp>
        <p:nvGrpSpPr>
          <p:cNvPr id="20" name="Group 19"/>
          <p:cNvGrpSpPr/>
          <p:nvPr userDrawn="1"/>
        </p:nvGrpSpPr>
        <p:grpSpPr>
          <a:xfrm>
            <a:off x="380999" y="1781175"/>
            <a:ext cx="8311513" cy="3295650"/>
            <a:chOff x="280033" y="1781175"/>
            <a:chExt cx="8412480" cy="3295650"/>
          </a:xfrm>
        </p:grpSpPr>
        <p:cxnSp>
          <p:nvCxnSpPr>
            <p:cNvPr id="8" name="Straight Connector 7"/>
            <p:cNvCxnSpPr/>
            <p:nvPr/>
          </p:nvCxnSpPr>
          <p:spPr>
            <a:xfrm>
              <a:off x="280033" y="1781175"/>
              <a:ext cx="8412480"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80033" y="5076825"/>
              <a:ext cx="8412480"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grpSp>
      <p:pic>
        <p:nvPicPr>
          <p:cNvPr id="12" name="Picture 9" descr="white"/>
          <p:cNvPicPr>
            <a:picLocks noChangeAspect="1" noChangeArrowheads="1"/>
          </p:cNvPicPr>
          <p:nvPr userDrawn="1"/>
        </p:nvPicPr>
        <p:blipFill>
          <a:blip r:embed="rId2" cstate="print"/>
          <a:srcRect/>
          <a:stretch>
            <a:fillRect/>
          </a:stretch>
        </p:blipFill>
        <p:spPr bwMode="auto">
          <a:xfrm>
            <a:off x="7377195" y="2681959"/>
            <a:ext cx="1371487" cy="1371487"/>
          </a:xfrm>
          <a:prstGeom prst="rect">
            <a:avLst/>
          </a:prstGeom>
          <a:noFill/>
          <a:ln w="9525">
            <a:noFill/>
            <a:miter lim="800000"/>
            <a:headEnd/>
            <a:tailEnd/>
          </a:ln>
        </p:spPr>
      </p:pic>
      <p:sp>
        <p:nvSpPr>
          <p:cNvPr id="11"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tx2"/>
                </a:solidFill>
                <a:latin typeface="Museo Sans For Dell" pitchFamily="2" charset="0"/>
              </a:defRPr>
            </a:lvl1pPr>
          </a:lstStyle>
          <a:p>
            <a:r>
              <a:rPr lang="en-US" smtClean="0">
                <a:solidFill>
                  <a:srgbClr val="FFFFFF"/>
                </a:solidFill>
              </a:rPr>
              <a:t>Confidential</a:t>
            </a:r>
            <a:endParaRPr lang="en-US" dirty="0">
              <a:solidFill>
                <a:srgbClr val="FFFFFF"/>
              </a:solidFill>
            </a:endParaRPr>
          </a:p>
        </p:txBody>
      </p:sp>
      <p:sp>
        <p:nvSpPr>
          <p:cNvPr id="13"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tx2"/>
                </a:solidFill>
                <a:latin typeface="Museo Sans For Dell" pitchFamily="2" charset="0"/>
              </a:defRPr>
            </a:lvl1pPr>
          </a:lstStyle>
          <a:p>
            <a:fld id="{DBD5246C-868F-410A-AE52-FE248EDADC4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00359947"/>
      </p:ext>
    </p:extLst>
  </p:cSld>
  <p:clrMapOvr>
    <a:masterClrMapping/>
  </p:clrMapOvr>
  <p:transition spd="med">
    <p:wipe dir="r"/>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8"/>
          <p:cNvSpPr>
            <a:spLocks noGrp="1" noChangeArrowheads="1"/>
          </p:cNvSpPr>
          <p:nvPr>
            <p:ph type="ftr" sz="quarter" idx="10"/>
          </p:nvPr>
        </p:nvSpPr>
        <p:spPr>
          <a:xfrm>
            <a:off x="371475" y="6353175"/>
            <a:ext cx="2290763" cy="476250"/>
          </a:xfrm>
          <a:prstGeom prst="rect">
            <a:avLst/>
          </a:prstGeom>
          <a:ln/>
        </p:spPr>
        <p:txBody>
          <a:bodyPr/>
          <a:lstStyle>
            <a:lvl1pPr>
              <a:defRPr/>
            </a:lvl1pPr>
          </a:lstStyle>
          <a:p>
            <a:pPr>
              <a:defRPr/>
            </a:pPr>
            <a:r>
              <a:rPr lang="en-US" smtClean="0">
                <a:solidFill>
                  <a:srgbClr val="444444"/>
                </a:solidFill>
              </a:rPr>
              <a:t>Confidential</a:t>
            </a:r>
            <a:endParaRPr lang="en-US">
              <a:solidFill>
                <a:srgbClr val="444444"/>
              </a:solidFill>
            </a:endParaRPr>
          </a:p>
        </p:txBody>
      </p:sp>
      <p:sp>
        <p:nvSpPr>
          <p:cNvPr id="5" name="Rectangle 19"/>
          <p:cNvSpPr>
            <a:spLocks noGrp="1" noChangeArrowheads="1"/>
          </p:cNvSpPr>
          <p:nvPr>
            <p:ph type="sldNum" sz="quarter" idx="11"/>
          </p:nvPr>
        </p:nvSpPr>
        <p:spPr>
          <a:xfrm>
            <a:off x="8620125" y="6373813"/>
            <a:ext cx="481013" cy="476250"/>
          </a:xfrm>
          <a:prstGeom prst="rect">
            <a:avLst/>
          </a:prstGeom>
          <a:ln/>
        </p:spPr>
        <p:txBody>
          <a:bodyPr/>
          <a:lstStyle>
            <a:lvl1pPr>
              <a:defRPr/>
            </a:lvl1pPr>
          </a:lstStyle>
          <a:p>
            <a:pPr>
              <a:defRPr/>
            </a:pPr>
            <a:fld id="{ABFE8A0B-EC03-48CA-AF3A-62898B7C8AC6}" type="slidenum">
              <a:rPr lang="en-US">
                <a:solidFill>
                  <a:srgbClr val="444444"/>
                </a:solidFill>
              </a:rPr>
              <a:pPr>
                <a:defRPr/>
              </a:pPr>
              <a:t>‹#›</a:t>
            </a:fld>
            <a:endParaRPr lang="en-US">
              <a:solidFill>
                <a:srgbClr val="444444"/>
              </a:solidFill>
            </a:endParaRPr>
          </a:p>
        </p:txBody>
      </p:sp>
    </p:spTree>
    <p:extLst>
      <p:ext uri="{BB962C8B-B14F-4D97-AF65-F5344CB8AC3E}">
        <p14:creationId xmlns:p14="http://schemas.microsoft.com/office/powerpoint/2010/main" val="3409367089"/>
      </p:ext>
    </p:extLst>
  </p:cSld>
  <p:clrMapOvr>
    <a:masterClrMapping/>
  </p:clrMapOvr>
  <p:transition spd="med"/>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457200" y="2660253"/>
            <a:ext cx="5962650" cy="1025922"/>
          </a:xfrm>
        </p:spPr>
        <p:txBody>
          <a:bodyPr anchor="b" anchorCtr="0">
            <a:spAutoFit/>
          </a:bodyPr>
          <a:lstStyle>
            <a:lvl1pPr algn="l">
              <a:lnSpc>
                <a:spcPts val="4000"/>
              </a:lnSpc>
              <a:defRPr sz="3600" b="0" i="0" smtClean="0">
                <a:solidFill>
                  <a:schemeClr val="bg1"/>
                </a:solidFill>
                <a:latin typeface="Museo For Dell" pitchFamily="2" charset="0"/>
                <a:ea typeface="Museo For Dell" pitchFamily="2" charset="0"/>
              </a:defRPr>
            </a:lvl1pPr>
          </a:lstStyle>
          <a:p>
            <a:r>
              <a:rPr lang="en-US" dirty="0" smtClean="0"/>
              <a:t>Click to edit master title style</a:t>
            </a:r>
          </a:p>
        </p:txBody>
      </p:sp>
      <p:sp>
        <p:nvSpPr>
          <p:cNvPr id="361477" name="Text Placeholder 12"/>
          <p:cNvSpPr>
            <a:spLocks noGrp="1"/>
          </p:cNvSpPr>
          <p:nvPr>
            <p:ph type="subTitle" idx="1"/>
          </p:nvPr>
        </p:nvSpPr>
        <p:spPr>
          <a:xfrm>
            <a:off x="457200" y="4165391"/>
            <a:ext cx="5953125" cy="276999"/>
          </a:xfrm>
        </p:spPr>
        <p:txBody>
          <a:bodyPr lIns="0" tIns="0" rIns="0" bIns="0" anchor="t" anchorCtr="0">
            <a:spAutoFit/>
          </a:bodyPr>
          <a:lstStyle>
            <a:lvl1pPr marL="0" indent="0" algn="l">
              <a:buFont typeface="Wingdings" pitchFamily="2" charset="2"/>
              <a:buNone/>
              <a:defRPr sz="2000" b="0" i="0" smtClean="0">
                <a:solidFill>
                  <a:schemeClr val="bg2"/>
                </a:solidFill>
                <a:latin typeface="Museo Sans For Dell" pitchFamily="2" charset="0"/>
                <a:ea typeface="Museo Sans For Dell" pitchFamily="2" charset="0"/>
              </a:defRPr>
            </a:lvl1pPr>
          </a:lstStyle>
          <a:p>
            <a:r>
              <a:rPr lang="en-US" smtClean="0"/>
              <a:t>Click to edit Master subtitle style</a:t>
            </a:r>
            <a:endParaRPr lang="en-US" dirty="0" smtClean="0"/>
          </a:p>
        </p:txBody>
      </p:sp>
      <p:cxnSp>
        <p:nvCxnSpPr>
          <p:cNvPr id="8" name="Straight Connector 7"/>
          <p:cNvCxnSpPr/>
          <p:nvPr/>
        </p:nvCxnSpPr>
        <p:spPr>
          <a:xfrm>
            <a:off x="457200" y="1781176"/>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57200" y="5076826"/>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bwMode="gray">
          <a:xfrm>
            <a:off x="2"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4" name="Rectangle 13"/>
          <p:cNvSpPr/>
          <p:nvPr/>
        </p:nvSpPr>
        <p:spPr bwMode="hidden">
          <a:xfrm>
            <a:off x="2"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9" name="Rectangle 18"/>
          <p:cNvSpPr/>
          <p:nvPr/>
        </p:nvSpPr>
        <p:spPr bwMode="hidden">
          <a:xfrm>
            <a:off x="2"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pic>
        <p:nvPicPr>
          <p:cNvPr id="11" name="Picture 10" descr="dell_blue_lrg_logo.png"/>
          <p:cNvPicPr>
            <a:picLocks noChangeAspect="1"/>
          </p:cNvPicPr>
          <p:nvPr/>
        </p:nvPicPr>
        <p:blipFill>
          <a:blip r:embed="rId2" cstate="screen"/>
          <a:stretch>
            <a:fillRect/>
          </a:stretch>
        </p:blipFill>
        <p:spPr bwMode="black">
          <a:xfrm>
            <a:off x="7265308" y="2651760"/>
            <a:ext cx="1487427" cy="1487428"/>
          </a:xfrm>
          <a:prstGeom prst="rect">
            <a:avLst/>
          </a:prstGeom>
        </p:spPr>
      </p:pic>
    </p:spTree>
    <p:extLst>
      <p:ext uri="{BB962C8B-B14F-4D97-AF65-F5344CB8AC3E}">
        <p14:creationId xmlns:p14="http://schemas.microsoft.com/office/powerpoint/2010/main" val="3585302451"/>
      </p:ext>
    </p:extLst>
  </p:cSld>
  <p:clrMapOvr>
    <a:masterClrMapping/>
  </p:clrMapOvr>
  <p:transition spd="slow">
    <p:wipe/>
  </p:transition>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 hasCustomPrompt="1"/>
          </p:nvPr>
        </p:nvSpPr>
        <p:spPr>
          <a:xfrm>
            <a:off x="457200" y="1280160"/>
            <a:ext cx="8229600" cy="1261884"/>
          </a:xfrm>
        </p:spPr>
        <p:txBody>
          <a:bodyPr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5" name="Straight Connector 4"/>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1893403012"/>
      </p:ext>
    </p:extLst>
  </p:cSld>
  <p:clrMapOvr>
    <a:masterClrMapping/>
  </p:clrMapOvr>
  <p:transition spd="slow">
    <p:wipe/>
  </p:transition>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Title+Sub_and_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38150" y="800113"/>
            <a:ext cx="8248650" cy="332399"/>
          </a:xfrm>
        </p:spPr>
        <p:txBody>
          <a:bodyPr anchor="t"/>
          <a:lstStyle>
            <a:lvl1pPr marL="0" indent="0">
              <a:buNone/>
              <a:defRPr sz="2400" b="1">
                <a:solidFill>
                  <a:schemeClr val="bg1"/>
                </a:solidFill>
              </a:defRPr>
            </a:lvl1pPr>
          </a:lstStyle>
          <a:p>
            <a:pPr lvl="0"/>
            <a:r>
              <a:rPr lang="en-US" dirty="0" smtClean="0"/>
              <a:t>Subtitle</a:t>
            </a:r>
            <a:endParaRPr lang="en-US"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 hasCustomPrompt="1"/>
          </p:nvPr>
        </p:nvSpPr>
        <p:spPr>
          <a:xfrm>
            <a:off x="457200" y="1280160"/>
            <a:ext cx="8229600" cy="1261884"/>
          </a:xfrm>
        </p:spPr>
        <p:txBody>
          <a:bodyPr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8" name="Straight Connector 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3546302461"/>
      </p:ext>
    </p:extLst>
  </p:cSld>
  <p:clrMapOvr>
    <a:masterClrMapping/>
  </p:clrMapOvr>
  <p:transition spd="slow">
    <p:wipe/>
  </p:transition>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two_Line_Title+Sub_and_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38150" y="1188733"/>
            <a:ext cx="8248650" cy="332399"/>
          </a:xfrm>
        </p:spPr>
        <p:txBody>
          <a:bodyPr anchor="t"/>
          <a:lstStyle>
            <a:lvl1pPr marL="0" indent="0">
              <a:buNone/>
              <a:defRPr sz="2400" b="1">
                <a:solidFill>
                  <a:schemeClr val="bg1"/>
                </a:solidFill>
              </a:defRPr>
            </a:lvl1pPr>
          </a:lstStyle>
          <a:p>
            <a:pPr lvl="0"/>
            <a:r>
              <a:rPr lang="en-US" dirty="0" smtClean="0"/>
              <a:t>Subtitle</a:t>
            </a:r>
            <a:endParaRPr lang="en-US" dirty="0"/>
          </a:p>
        </p:txBody>
      </p:sp>
      <p:sp>
        <p:nvSpPr>
          <p:cNvPr id="2" name="Title 1"/>
          <p:cNvSpPr>
            <a:spLocks noGrp="1"/>
          </p:cNvSpPr>
          <p:nvPr>
            <p:ph type="title" hasCustomPrompt="1"/>
          </p:nvPr>
        </p:nvSpPr>
        <p:spPr>
          <a:xfrm>
            <a:off x="438150" y="261576"/>
            <a:ext cx="8248650" cy="886397"/>
          </a:xfrm>
        </p:spPr>
        <p:txBody>
          <a:bodyPr/>
          <a:lstStyle>
            <a:lvl1pPr>
              <a:defRPr/>
            </a:lvl1pPr>
          </a:lstStyle>
          <a:p>
            <a:r>
              <a:rPr lang="en-US" dirty="0" smtClean="0"/>
              <a:t>Click to edit title</a:t>
            </a:r>
            <a:br>
              <a:rPr lang="en-US" dirty="0" smtClean="0"/>
            </a:br>
            <a:r>
              <a:rPr lang="en-US" dirty="0" smtClean="0"/>
              <a:t>Click to edit title</a:t>
            </a:r>
            <a:endParaRPr lang="en-US" dirty="0"/>
          </a:p>
        </p:txBody>
      </p:sp>
      <p:sp>
        <p:nvSpPr>
          <p:cNvPr id="6" name="Content Placeholder 2"/>
          <p:cNvSpPr>
            <a:spLocks noGrp="1"/>
          </p:cNvSpPr>
          <p:nvPr>
            <p:ph sz="half" idx="1" hasCustomPrompt="1"/>
          </p:nvPr>
        </p:nvSpPr>
        <p:spPr>
          <a:xfrm>
            <a:off x="457200" y="1709928"/>
            <a:ext cx="8229600" cy="1261884"/>
          </a:xfrm>
        </p:spPr>
        <p:txBody>
          <a:bodyPr wrap="square"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8" name="Straight Connector 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4172535745"/>
      </p:ext>
    </p:extLst>
  </p:cSld>
  <p:clrMapOvr>
    <a:masterClrMapping/>
  </p:clrMapOvr>
  <p:transition spd="slow">
    <p:wipe/>
  </p:transition>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3" hasCustomPrompt="1"/>
          </p:nvPr>
        </p:nvSpPr>
        <p:spPr>
          <a:xfrm>
            <a:off x="4726236" y="1280173"/>
            <a:ext cx="3950370" cy="824841"/>
          </a:xfrm>
        </p:spPr>
        <p:txBody>
          <a:bodyPr wrap="square" lIns="0" tIns="0" rIns="0" bIns="0">
            <a:spAutoFit/>
          </a:bodyPr>
          <a:lstStyle>
            <a:lvl1pPr>
              <a:spcBef>
                <a:spcPts val="1200"/>
              </a:spcBef>
              <a:spcAft>
                <a:spcPts val="0"/>
              </a:spcAft>
              <a:defRPr sz="2000" b="0">
                <a:solidFill>
                  <a:schemeClr val="tx1"/>
                </a:solidFill>
                <a:latin typeface="Museo Sans For Dell" pitchFamily="2" charset="0"/>
              </a:defRPr>
            </a:lvl1pPr>
            <a:lvl2pPr marL="574675" indent="-231775">
              <a:spcBef>
                <a:spcPts val="300"/>
              </a:spcBef>
              <a:spcAft>
                <a:spcPts val="0"/>
              </a:spcAft>
              <a:defRPr sz="1800" b="0">
                <a:solidFill>
                  <a:schemeClr val="tx1"/>
                </a:solidFill>
                <a:latin typeface="Museo Sans For Dell" pitchFamily="2" charset="0"/>
              </a:defRPr>
            </a:lvl2pPr>
            <a:lvl3pPr>
              <a:spcBef>
                <a:spcPts val="300"/>
              </a:spcBef>
              <a:spcAft>
                <a:spcPts val="0"/>
              </a:spcAft>
              <a:defRPr sz="1600" b="0">
                <a:solidFill>
                  <a:schemeClr val="tx1"/>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65269" y="1280172"/>
            <a:ext cx="3941478" cy="824841"/>
          </a:xfrm>
        </p:spPr>
        <p:txBody>
          <a:bodyPr wrap="square" lIns="0" tIns="0" rIns="0" bIns="0">
            <a:spAutoFit/>
          </a:bodyPr>
          <a:lstStyle>
            <a:lvl1pPr>
              <a:spcBef>
                <a:spcPts val="1200"/>
              </a:spcBef>
              <a:spcAft>
                <a:spcPts val="0"/>
              </a:spcAft>
              <a:defRPr sz="2000" b="0">
                <a:solidFill>
                  <a:schemeClr val="tx1"/>
                </a:solidFill>
                <a:latin typeface="Museo Sans For Dell" pitchFamily="2" charset="0"/>
              </a:defRPr>
            </a:lvl1pPr>
            <a:lvl2pPr marL="574675" indent="-231775">
              <a:spcBef>
                <a:spcPts val="300"/>
              </a:spcBef>
              <a:spcAft>
                <a:spcPts val="0"/>
              </a:spcAft>
              <a:defRPr sz="1800" b="0">
                <a:solidFill>
                  <a:schemeClr val="bg2"/>
                </a:solidFill>
                <a:latin typeface="Museo Sans For Dell" pitchFamily="2" charset="0"/>
              </a:defRPr>
            </a:lvl2pPr>
            <a:lvl3pPr>
              <a:spcBef>
                <a:spcPts val="300"/>
              </a:spcBef>
              <a:spcAft>
                <a:spcPts val="0"/>
              </a:spcAft>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cxnSp>
        <p:nvCxnSpPr>
          <p:cNvPr id="8" name="Straight Connector 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3350004853"/>
      </p:ext>
    </p:extLst>
  </p:cSld>
  <p:clrMapOvr>
    <a:masterClrMapping/>
  </p:clrMapOvr>
  <p:transition spd="slow">
    <p:wipe/>
  </p:transition>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cxnSp>
        <p:nvCxnSpPr>
          <p:cNvPr id="6" name="Straight Connector 5"/>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4" name="Straight Connector 3"/>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2712987433"/>
      </p:ext>
    </p:extLst>
  </p:cSld>
  <p:clrMapOvr>
    <a:masterClrMapping/>
  </p:clrMapOvr>
  <p:transition spd="slow">
    <p:wipe/>
  </p:transition>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Title_without_Bottom _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Tree>
    <p:extLst>
      <p:ext uri="{BB962C8B-B14F-4D97-AF65-F5344CB8AC3E}">
        <p14:creationId xmlns:p14="http://schemas.microsoft.com/office/powerpoint/2010/main" val="3333278472"/>
      </p:ext>
    </p:extLst>
  </p:cSld>
  <p:clrMapOvr>
    <a:masterClrMapping/>
  </p:clrMapOvr>
  <p:transition spd="slow">
    <p:wip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cxnSp>
        <p:nvCxnSpPr>
          <p:cNvPr id="18" name="Straight Connector 1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16" name="Picture 15"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9" name="Slide Number Placeholder 5"/>
          <p:cNvSpPr>
            <a:spLocks noGrp="1"/>
          </p:cNvSpPr>
          <p:nvPr>
            <p:ph type="sldNum" sz="quarter" idx="4"/>
          </p:nvPr>
        </p:nvSpPr>
        <p:spPr>
          <a:xfrm>
            <a:off x="439738" y="6431528"/>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7"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10" name="Title 1"/>
          <p:cNvSpPr>
            <a:spLocks noGrp="1"/>
          </p:cNvSpPr>
          <p:nvPr>
            <p:ph type="title" hasCustomPrompt="1"/>
          </p:nvPr>
        </p:nvSpPr>
        <p:spPr>
          <a:xfrm>
            <a:off x="425904"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1"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BEC21B2A-3096-494E-9123-2989D3AEA588}" type="datetime1">
              <a:rPr>
                <a:solidFill>
                  <a:srgbClr val="000000">
                    <a:lumMod val="60000"/>
                    <a:lumOff val="40000"/>
                  </a:srgbClr>
                </a:solidFill>
              </a:rPr>
              <a:pPr/>
              <a:t>1/24/2013</a:t>
            </a:fld>
            <a:endParaRPr dirty="0">
              <a:solidFill>
                <a:srgbClr val="000000">
                  <a:lumMod val="60000"/>
                  <a:lumOff val="40000"/>
                </a:srgbClr>
              </a:solidFill>
            </a:endParaRPr>
          </a:p>
        </p:txBody>
      </p:sp>
    </p:spTree>
    <p:extLst>
      <p:ext uri="{BB962C8B-B14F-4D97-AF65-F5344CB8AC3E}">
        <p14:creationId xmlns:p14="http://schemas.microsoft.com/office/powerpoint/2010/main" val="2212385917"/>
      </p:ext>
    </p:extLst>
  </p:cSld>
  <p:clrMapOvr>
    <a:masterClrMapping/>
  </p:clrMapOvr>
  <p:transition spd="slow">
    <p:wipe/>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cxnSp>
        <p:nvCxnSpPr>
          <p:cNvPr id="6" name="Straight Connector 5"/>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3" name="Straight Connector 2"/>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782448768"/>
      </p:ext>
    </p:extLst>
  </p:cSld>
  <p:clrMapOvr>
    <a:masterClrMapping/>
  </p:clrMapOvr>
  <p:transition spd="slow">
    <p:wipe/>
  </p:transition>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No_Bottom_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216338"/>
      </p:ext>
    </p:extLst>
  </p:cSld>
  <p:clrMapOvr>
    <a:masterClrMapping/>
  </p:clrMapOvr>
  <p:transition spd="slow">
    <p:wipe/>
  </p:transition>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bg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br>
              <a:rPr lang="en-US" dirty="0" smtClean="0"/>
            </a:br>
            <a:endParaRPr lang="en-US" dirty="0"/>
          </a:p>
        </p:txBody>
      </p:sp>
    </p:spTree>
    <p:extLst>
      <p:ext uri="{BB962C8B-B14F-4D97-AF65-F5344CB8AC3E}">
        <p14:creationId xmlns:p14="http://schemas.microsoft.com/office/powerpoint/2010/main" val="3307198082"/>
      </p:ext>
    </p:extLst>
  </p:cSld>
  <p:clrMapOvr>
    <a:masterClrMapping/>
  </p:clrMapOvr>
  <p:transition spd="slow">
    <p:wipe/>
  </p:transition>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Section_Red">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4"/>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extLst>
      <p:ext uri="{BB962C8B-B14F-4D97-AF65-F5344CB8AC3E}">
        <p14:creationId xmlns:p14="http://schemas.microsoft.com/office/powerpoint/2010/main" val="3082188566"/>
      </p:ext>
    </p:extLst>
  </p:cSld>
  <p:clrMapOvr>
    <a:masterClrMapping/>
  </p:clrMapOvr>
  <p:transition spd="slow">
    <p:wipe/>
  </p:transition>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Section_Yellow.">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extLst>
      <p:ext uri="{BB962C8B-B14F-4D97-AF65-F5344CB8AC3E}">
        <p14:creationId xmlns:p14="http://schemas.microsoft.com/office/powerpoint/2010/main" val="689000649"/>
      </p:ext>
    </p:extLst>
  </p:cSld>
  <p:clrMapOvr>
    <a:masterClrMapping/>
  </p:clrMapOvr>
  <p:transition spd="slow">
    <p:wipe/>
  </p:transition>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Section_Green">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2"/>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br>
              <a:rPr lang="en-US" dirty="0" smtClean="0"/>
            </a:br>
            <a:endParaRPr lang="en-US" dirty="0"/>
          </a:p>
        </p:txBody>
      </p:sp>
    </p:spTree>
    <p:extLst>
      <p:ext uri="{BB962C8B-B14F-4D97-AF65-F5344CB8AC3E}">
        <p14:creationId xmlns:p14="http://schemas.microsoft.com/office/powerpoint/2010/main" val="1504997154"/>
      </p:ext>
    </p:extLst>
  </p:cSld>
  <p:clrMapOvr>
    <a:masterClrMapping/>
  </p:clrMapOvr>
  <p:transition spd="slow">
    <p:wipe/>
  </p:transition>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Section_Pupl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6"/>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extLst>
      <p:ext uri="{BB962C8B-B14F-4D97-AF65-F5344CB8AC3E}">
        <p14:creationId xmlns:p14="http://schemas.microsoft.com/office/powerpoint/2010/main" val="2092978269"/>
      </p:ext>
    </p:extLst>
  </p:cSld>
  <p:clrMapOvr>
    <a:masterClrMapping/>
  </p:clrMapOvr>
  <p:transition spd="slow">
    <p:wipe/>
  </p:transition>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457200" y="2660253"/>
            <a:ext cx="5962650" cy="1025922"/>
          </a:xfrm>
        </p:spPr>
        <p:txBody>
          <a:bodyPr anchor="b" anchorCtr="0">
            <a:spAutoFit/>
          </a:bodyPr>
          <a:lstStyle>
            <a:lvl1pPr algn="l">
              <a:lnSpc>
                <a:spcPts val="4000"/>
              </a:lnSpc>
              <a:defRPr sz="3600" b="0" i="0" smtClean="0">
                <a:solidFill>
                  <a:schemeClr val="bg1"/>
                </a:solidFill>
                <a:latin typeface="Museo For Dell" pitchFamily="2" charset="0"/>
                <a:ea typeface="Museo For Dell" pitchFamily="2" charset="0"/>
              </a:defRPr>
            </a:lvl1pPr>
          </a:lstStyle>
          <a:p>
            <a:r>
              <a:rPr lang="en-US" dirty="0" smtClean="0"/>
              <a:t>Click to edit master title style</a:t>
            </a:r>
          </a:p>
        </p:txBody>
      </p:sp>
      <p:sp>
        <p:nvSpPr>
          <p:cNvPr id="361477" name="Text Placeholder 12"/>
          <p:cNvSpPr>
            <a:spLocks noGrp="1"/>
          </p:cNvSpPr>
          <p:nvPr>
            <p:ph type="subTitle" idx="1"/>
          </p:nvPr>
        </p:nvSpPr>
        <p:spPr>
          <a:xfrm>
            <a:off x="457200" y="4165391"/>
            <a:ext cx="5953125" cy="276999"/>
          </a:xfrm>
        </p:spPr>
        <p:txBody>
          <a:bodyPr lIns="0" tIns="0" rIns="0" bIns="0" anchor="t" anchorCtr="0">
            <a:spAutoFit/>
          </a:bodyPr>
          <a:lstStyle>
            <a:lvl1pPr marL="0" indent="0" algn="l">
              <a:buFont typeface="Wingdings" pitchFamily="2" charset="2"/>
              <a:buNone/>
              <a:defRPr sz="2000" b="0" i="0" smtClean="0">
                <a:solidFill>
                  <a:schemeClr val="bg2"/>
                </a:solidFill>
                <a:latin typeface="Museo Sans For Dell" pitchFamily="2" charset="0"/>
                <a:ea typeface="Museo Sans For Dell" pitchFamily="2" charset="0"/>
              </a:defRPr>
            </a:lvl1pPr>
          </a:lstStyle>
          <a:p>
            <a:r>
              <a:rPr lang="en-US" smtClean="0"/>
              <a:t>Click to edit Master subtitle style</a:t>
            </a:r>
            <a:endParaRPr lang="en-US" dirty="0" smtClean="0"/>
          </a:p>
        </p:txBody>
      </p:sp>
      <p:cxnSp>
        <p:nvCxnSpPr>
          <p:cNvPr id="8" name="Straight Connector 7"/>
          <p:cNvCxnSpPr/>
          <p:nvPr/>
        </p:nvCxnSpPr>
        <p:spPr>
          <a:xfrm>
            <a:off x="457200" y="1781176"/>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57200" y="5076826"/>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bwMode="gray">
          <a:xfrm>
            <a:off x="2"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4" name="Rectangle 13"/>
          <p:cNvSpPr/>
          <p:nvPr/>
        </p:nvSpPr>
        <p:spPr bwMode="hidden">
          <a:xfrm>
            <a:off x="2"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9" name="Rectangle 18"/>
          <p:cNvSpPr/>
          <p:nvPr/>
        </p:nvSpPr>
        <p:spPr bwMode="hidden">
          <a:xfrm>
            <a:off x="2"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pic>
        <p:nvPicPr>
          <p:cNvPr id="11" name="Picture 10" descr="dell_blue_lrg_logo.png"/>
          <p:cNvPicPr>
            <a:picLocks noChangeAspect="1"/>
          </p:cNvPicPr>
          <p:nvPr/>
        </p:nvPicPr>
        <p:blipFill>
          <a:blip r:embed="rId2" cstate="screen"/>
          <a:stretch>
            <a:fillRect/>
          </a:stretch>
        </p:blipFill>
        <p:spPr bwMode="black">
          <a:xfrm>
            <a:off x="7265308" y="2651760"/>
            <a:ext cx="1487427" cy="1487428"/>
          </a:xfrm>
          <a:prstGeom prst="rect">
            <a:avLst/>
          </a:prstGeom>
        </p:spPr>
      </p:pic>
    </p:spTree>
    <p:extLst>
      <p:ext uri="{BB962C8B-B14F-4D97-AF65-F5344CB8AC3E}">
        <p14:creationId xmlns:p14="http://schemas.microsoft.com/office/powerpoint/2010/main" val="1106301021"/>
      </p:ext>
    </p:extLst>
  </p:cSld>
  <p:clrMapOvr>
    <a:masterClrMapping/>
  </p:clrMapOvr>
  <p:transition spd="slow">
    <p:wipe/>
  </p:transition>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 hasCustomPrompt="1"/>
          </p:nvPr>
        </p:nvSpPr>
        <p:spPr>
          <a:xfrm>
            <a:off x="457200" y="1280160"/>
            <a:ext cx="8229600" cy="1261884"/>
          </a:xfrm>
        </p:spPr>
        <p:txBody>
          <a:bodyPr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832920847"/>
      </p:ext>
    </p:extLst>
  </p:cSld>
  <p:clrMapOvr>
    <a:masterClrMapping/>
  </p:clrMapOvr>
  <p:transition spd="slow">
    <p:wipe/>
  </p:transition>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Title+Sub_and_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38150" y="800113"/>
            <a:ext cx="8248650" cy="332399"/>
          </a:xfrm>
        </p:spPr>
        <p:txBody>
          <a:bodyPr anchor="t"/>
          <a:lstStyle>
            <a:lvl1pPr marL="0" indent="0">
              <a:buNone/>
              <a:defRPr sz="2400" b="1">
                <a:solidFill>
                  <a:schemeClr val="bg1"/>
                </a:solidFill>
              </a:defRPr>
            </a:lvl1pPr>
          </a:lstStyle>
          <a:p>
            <a:pPr lvl="0"/>
            <a:r>
              <a:rPr lang="en-US" dirty="0" smtClean="0"/>
              <a:t>Subtitle</a:t>
            </a:r>
            <a:endParaRPr lang="en-US"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 hasCustomPrompt="1"/>
          </p:nvPr>
        </p:nvSpPr>
        <p:spPr>
          <a:xfrm>
            <a:off x="457200" y="1280160"/>
            <a:ext cx="8229600" cy="1261884"/>
          </a:xfrm>
        </p:spPr>
        <p:txBody>
          <a:bodyPr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8" name="Straight Connector 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3501867095"/>
      </p:ext>
    </p:extLst>
  </p:cSld>
  <p:clrMapOvr>
    <a:masterClrMapping/>
  </p:clrMapOvr>
  <p:transition spd="slow">
    <p:wip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cxnSp>
        <p:nvCxnSpPr>
          <p:cNvPr id="18" name="Straight Connector 1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16" name="Picture 15"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630BBFFE-C5E9-46F1-9426-174141C09A9C}" type="datetime1">
              <a:rPr>
                <a:solidFill>
                  <a:srgbClr val="000000">
                    <a:lumMod val="60000"/>
                    <a:lumOff val="40000"/>
                  </a:srgbClr>
                </a:solidFill>
              </a:rPr>
              <a:pPr/>
              <a:t>1/24/2013</a:t>
            </a:fld>
            <a:endParaRPr dirty="0">
              <a:solidFill>
                <a:srgbClr val="000000">
                  <a:lumMod val="60000"/>
                  <a:lumOff val="40000"/>
                </a:srgbClr>
              </a:solidFill>
            </a:endParaRPr>
          </a:p>
        </p:txBody>
      </p:sp>
    </p:spTree>
    <p:extLst>
      <p:ext uri="{BB962C8B-B14F-4D97-AF65-F5344CB8AC3E}">
        <p14:creationId xmlns:p14="http://schemas.microsoft.com/office/powerpoint/2010/main" val="1946298937"/>
      </p:ext>
    </p:extLst>
  </p:cSld>
  <p:clrMapOvr>
    <a:masterClrMapping/>
  </p:clrMapOvr>
  <p:transition spd="slow">
    <p:wipe/>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two_Line_Title+Sub_and_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38150" y="1188733"/>
            <a:ext cx="8248650" cy="332399"/>
          </a:xfrm>
        </p:spPr>
        <p:txBody>
          <a:bodyPr anchor="t"/>
          <a:lstStyle>
            <a:lvl1pPr marL="0" indent="0">
              <a:buNone/>
              <a:defRPr sz="2400" b="1">
                <a:solidFill>
                  <a:schemeClr val="bg1"/>
                </a:solidFill>
              </a:defRPr>
            </a:lvl1pPr>
          </a:lstStyle>
          <a:p>
            <a:pPr lvl="0"/>
            <a:r>
              <a:rPr lang="en-US" dirty="0" smtClean="0"/>
              <a:t>Subtitle</a:t>
            </a:r>
            <a:endParaRPr lang="en-US" dirty="0"/>
          </a:p>
        </p:txBody>
      </p:sp>
      <p:sp>
        <p:nvSpPr>
          <p:cNvPr id="2" name="Title 1"/>
          <p:cNvSpPr>
            <a:spLocks noGrp="1"/>
          </p:cNvSpPr>
          <p:nvPr>
            <p:ph type="title" hasCustomPrompt="1"/>
          </p:nvPr>
        </p:nvSpPr>
        <p:spPr>
          <a:xfrm>
            <a:off x="438150" y="261576"/>
            <a:ext cx="8248650" cy="886397"/>
          </a:xfrm>
        </p:spPr>
        <p:txBody>
          <a:bodyPr/>
          <a:lstStyle>
            <a:lvl1pPr>
              <a:defRPr/>
            </a:lvl1pPr>
          </a:lstStyle>
          <a:p>
            <a:r>
              <a:rPr lang="en-US" dirty="0" smtClean="0"/>
              <a:t>Click to edit title</a:t>
            </a:r>
            <a:br>
              <a:rPr lang="en-US" dirty="0" smtClean="0"/>
            </a:br>
            <a:r>
              <a:rPr lang="en-US" dirty="0" smtClean="0"/>
              <a:t>Click to edit title</a:t>
            </a:r>
            <a:endParaRPr lang="en-US" dirty="0"/>
          </a:p>
        </p:txBody>
      </p:sp>
      <p:sp>
        <p:nvSpPr>
          <p:cNvPr id="6" name="Content Placeholder 2"/>
          <p:cNvSpPr>
            <a:spLocks noGrp="1"/>
          </p:cNvSpPr>
          <p:nvPr>
            <p:ph sz="half" idx="1" hasCustomPrompt="1"/>
          </p:nvPr>
        </p:nvSpPr>
        <p:spPr>
          <a:xfrm>
            <a:off x="457200" y="1709928"/>
            <a:ext cx="8229600" cy="1261884"/>
          </a:xfrm>
        </p:spPr>
        <p:txBody>
          <a:bodyPr wrap="square"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8" name="Straight Connector 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2330505548"/>
      </p:ext>
    </p:extLst>
  </p:cSld>
  <p:clrMapOvr>
    <a:masterClrMapping/>
  </p:clrMapOvr>
  <p:transition spd="slow">
    <p:wipe/>
  </p:transition>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3" hasCustomPrompt="1"/>
          </p:nvPr>
        </p:nvSpPr>
        <p:spPr>
          <a:xfrm>
            <a:off x="4726236" y="1280173"/>
            <a:ext cx="3950370" cy="824841"/>
          </a:xfrm>
        </p:spPr>
        <p:txBody>
          <a:bodyPr wrap="square" lIns="0" tIns="0" rIns="0" bIns="0">
            <a:spAutoFit/>
          </a:bodyPr>
          <a:lstStyle>
            <a:lvl1pPr>
              <a:spcBef>
                <a:spcPts val="1200"/>
              </a:spcBef>
              <a:spcAft>
                <a:spcPts val="0"/>
              </a:spcAft>
              <a:defRPr sz="2000" b="0">
                <a:solidFill>
                  <a:schemeClr val="tx1"/>
                </a:solidFill>
                <a:latin typeface="Museo Sans For Dell" pitchFamily="2" charset="0"/>
              </a:defRPr>
            </a:lvl1pPr>
            <a:lvl2pPr marL="574675" indent="-231775">
              <a:spcBef>
                <a:spcPts val="300"/>
              </a:spcBef>
              <a:spcAft>
                <a:spcPts val="0"/>
              </a:spcAft>
              <a:defRPr sz="1800" b="0">
                <a:solidFill>
                  <a:schemeClr val="tx1"/>
                </a:solidFill>
                <a:latin typeface="Museo Sans For Dell" pitchFamily="2" charset="0"/>
              </a:defRPr>
            </a:lvl2pPr>
            <a:lvl3pPr>
              <a:spcBef>
                <a:spcPts val="300"/>
              </a:spcBef>
              <a:spcAft>
                <a:spcPts val="0"/>
              </a:spcAft>
              <a:defRPr sz="1600" b="0">
                <a:solidFill>
                  <a:schemeClr val="tx1"/>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65269" y="1280172"/>
            <a:ext cx="3941478" cy="824841"/>
          </a:xfrm>
        </p:spPr>
        <p:txBody>
          <a:bodyPr wrap="square" lIns="0" tIns="0" rIns="0" bIns="0">
            <a:spAutoFit/>
          </a:bodyPr>
          <a:lstStyle>
            <a:lvl1pPr>
              <a:spcBef>
                <a:spcPts val="1200"/>
              </a:spcBef>
              <a:spcAft>
                <a:spcPts val="0"/>
              </a:spcAft>
              <a:defRPr sz="2000" b="0">
                <a:solidFill>
                  <a:schemeClr val="tx1"/>
                </a:solidFill>
                <a:latin typeface="Museo Sans For Dell" pitchFamily="2" charset="0"/>
              </a:defRPr>
            </a:lvl1pPr>
            <a:lvl2pPr marL="574675" indent="-231775">
              <a:spcBef>
                <a:spcPts val="300"/>
              </a:spcBef>
              <a:spcAft>
                <a:spcPts val="0"/>
              </a:spcAft>
              <a:defRPr sz="1800" b="0">
                <a:solidFill>
                  <a:schemeClr val="bg2"/>
                </a:solidFill>
                <a:latin typeface="Museo Sans For Dell" pitchFamily="2" charset="0"/>
              </a:defRPr>
            </a:lvl2pPr>
            <a:lvl3pPr>
              <a:spcBef>
                <a:spcPts val="300"/>
              </a:spcBef>
              <a:spcAft>
                <a:spcPts val="0"/>
              </a:spcAft>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cxnSp>
        <p:nvCxnSpPr>
          <p:cNvPr id="8" name="Straight Connector 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4207298327"/>
      </p:ext>
    </p:extLst>
  </p:cSld>
  <p:clrMapOvr>
    <a:masterClrMapping/>
  </p:clrMapOvr>
  <p:transition spd="slow">
    <p:wipe/>
  </p:transition>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cxnSp>
        <p:nvCxnSpPr>
          <p:cNvPr id="6" name="Straight Connector 5"/>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4" name="Straight Connector 3"/>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1294338231"/>
      </p:ext>
    </p:extLst>
  </p:cSld>
  <p:clrMapOvr>
    <a:masterClrMapping/>
  </p:clrMapOvr>
  <p:transition spd="slow">
    <p:wipe/>
  </p:transition>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Title_without_Bottom _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Tree>
    <p:extLst>
      <p:ext uri="{BB962C8B-B14F-4D97-AF65-F5344CB8AC3E}">
        <p14:creationId xmlns:p14="http://schemas.microsoft.com/office/powerpoint/2010/main" val="3985073189"/>
      </p:ext>
    </p:extLst>
  </p:cSld>
  <p:clrMapOvr>
    <a:masterClrMapping/>
  </p:clrMapOvr>
  <p:transition spd="slow">
    <p:wipe/>
  </p:transition>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cxnSp>
        <p:nvCxnSpPr>
          <p:cNvPr id="6" name="Straight Connector 5"/>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3" name="Straight Connector 2"/>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1031739304"/>
      </p:ext>
    </p:extLst>
  </p:cSld>
  <p:clrMapOvr>
    <a:masterClrMapping/>
  </p:clrMapOvr>
  <p:transition spd="slow">
    <p:wipe/>
  </p:transition>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No_Bottom_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850167"/>
      </p:ext>
    </p:extLst>
  </p:cSld>
  <p:clrMapOvr>
    <a:masterClrMapping/>
  </p:clrMapOvr>
  <p:transition spd="slow">
    <p:wipe/>
  </p:transition>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bg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br>
              <a:rPr lang="en-US" dirty="0" smtClean="0"/>
            </a:br>
            <a:endParaRPr lang="en-US" dirty="0"/>
          </a:p>
        </p:txBody>
      </p:sp>
    </p:spTree>
    <p:extLst>
      <p:ext uri="{BB962C8B-B14F-4D97-AF65-F5344CB8AC3E}">
        <p14:creationId xmlns:p14="http://schemas.microsoft.com/office/powerpoint/2010/main" val="3253377775"/>
      </p:ext>
    </p:extLst>
  </p:cSld>
  <p:clrMapOvr>
    <a:masterClrMapping/>
  </p:clrMapOvr>
  <p:transition spd="slow">
    <p:wipe/>
  </p:transition>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Section_Red">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4"/>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extLst>
      <p:ext uri="{BB962C8B-B14F-4D97-AF65-F5344CB8AC3E}">
        <p14:creationId xmlns:p14="http://schemas.microsoft.com/office/powerpoint/2010/main" val="472801043"/>
      </p:ext>
    </p:extLst>
  </p:cSld>
  <p:clrMapOvr>
    <a:masterClrMapping/>
  </p:clrMapOvr>
  <p:transition spd="slow">
    <p:wipe/>
  </p:transition>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Section_Yellow.">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extLst>
      <p:ext uri="{BB962C8B-B14F-4D97-AF65-F5344CB8AC3E}">
        <p14:creationId xmlns:p14="http://schemas.microsoft.com/office/powerpoint/2010/main" val="3696750867"/>
      </p:ext>
    </p:extLst>
  </p:cSld>
  <p:clrMapOvr>
    <a:masterClrMapping/>
  </p:clrMapOvr>
  <p:transition spd="slow">
    <p:wipe/>
  </p:transition>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Section_Green">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2"/>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br>
              <a:rPr lang="en-US" dirty="0" smtClean="0"/>
            </a:br>
            <a:endParaRPr lang="en-US" dirty="0"/>
          </a:p>
        </p:txBody>
      </p:sp>
    </p:spTree>
    <p:extLst>
      <p:ext uri="{BB962C8B-B14F-4D97-AF65-F5344CB8AC3E}">
        <p14:creationId xmlns:p14="http://schemas.microsoft.com/office/powerpoint/2010/main" val="3916984342"/>
      </p:ext>
    </p:extLst>
  </p:cSld>
  <p:clrMapOvr>
    <a:masterClrMapping/>
  </p:clrMapOvr>
  <p:transition spd="slow">
    <p:wip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9"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7"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5EC22BE8-83F9-4C18-8DAB-5390261EDED8}" type="datetime1">
              <a:rPr>
                <a:solidFill>
                  <a:srgbClr val="000000">
                    <a:lumMod val="60000"/>
                    <a:lumOff val="40000"/>
                  </a:srgbClr>
                </a:solidFill>
              </a:rPr>
              <a:pPr/>
              <a:t>1/24/2013</a:t>
            </a:fld>
            <a:endParaRPr dirty="0">
              <a:solidFill>
                <a:srgbClr val="000000">
                  <a:lumMod val="60000"/>
                  <a:lumOff val="40000"/>
                </a:srgbClr>
              </a:solidFill>
            </a:endParaRPr>
          </a:p>
        </p:txBody>
      </p:sp>
    </p:spTree>
    <p:extLst>
      <p:ext uri="{BB962C8B-B14F-4D97-AF65-F5344CB8AC3E}">
        <p14:creationId xmlns:p14="http://schemas.microsoft.com/office/powerpoint/2010/main" val="839345336"/>
      </p:ext>
    </p:extLst>
  </p:cSld>
  <p:clrMapOvr>
    <a:masterClrMapping/>
  </p:clrMapOvr>
  <p:transition spd="slow">
    <p:wipe/>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Section_Pupl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6"/>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extLst>
      <p:ext uri="{BB962C8B-B14F-4D97-AF65-F5344CB8AC3E}">
        <p14:creationId xmlns:p14="http://schemas.microsoft.com/office/powerpoint/2010/main" val="1879409163"/>
      </p:ext>
    </p:extLst>
  </p:cSld>
  <p:clrMapOvr>
    <a:masterClrMapping/>
  </p:clrMapOvr>
  <p:transition spd="slow">
    <p:wipe/>
  </p:transition>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457200" y="2660253"/>
            <a:ext cx="5962650" cy="1025922"/>
          </a:xfrm>
        </p:spPr>
        <p:txBody>
          <a:bodyPr anchor="b" anchorCtr="0">
            <a:spAutoFit/>
          </a:bodyPr>
          <a:lstStyle>
            <a:lvl1pPr algn="l">
              <a:lnSpc>
                <a:spcPts val="4000"/>
              </a:lnSpc>
              <a:defRPr sz="3600" b="0" i="0" smtClean="0">
                <a:solidFill>
                  <a:schemeClr val="bg1"/>
                </a:solidFill>
                <a:latin typeface="Museo For Dell" pitchFamily="2" charset="0"/>
                <a:ea typeface="Museo For Dell" pitchFamily="2" charset="0"/>
              </a:defRPr>
            </a:lvl1pPr>
          </a:lstStyle>
          <a:p>
            <a:r>
              <a:rPr lang="en-US" dirty="0" smtClean="0"/>
              <a:t>Click to edit master title style</a:t>
            </a:r>
          </a:p>
        </p:txBody>
      </p:sp>
      <p:sp>
        <p:nvSpPr>
          <p:cNvPr id="361477" name="Text Placeholder 12"/>
          <p:cNvSpPr>
            <a:spLocks noGrp="1"/>
          </p:cNvSpPr>
          <p:nvPr>
            <p:ph type="subTitle" idx="1"/>
          </p:nvPr>
        </p:nvSpPr>
        <p:spPr>
          <a:xfrm>
            <a:off x="457200" y="4165391"/>
            <a:ext cx="5953125" cy="276999"/>
          </a:xfrm>
        </p:spPr>
        <p:txBody>
          <a:bodyPr lIns="0" tIns="0" rIns="0" bIns="0" anchor="t" anchorCtr="0">
            <a:spAutoFit/>
          </a:bodyPr>
          <a:lstStyle>
            <a:lvl1pPr marL="0" indent="0" algn="l">
              <a:buFont typeface="Wingdings" pitchFamily="2" charset="2"/>
              <a:buNone/>
              <a:defRPr sz="2000" b="0" i="0" smtClean="0">
                <a:solidFill>
                  <a:schemeClr val="bg2"/>
                </a:solidFill>
                <a:latin typeface="Museo Sans For Dell" pitchFamily="2" charset="0"/>
                <a:ea typeface="Museo Sans For Dell" pitchFamily="2" charset="0"/>
              </a:defRPr>
            </a:lvl1pPr>
          </a:lstStyle>
          <a:p>
            <a:r>
              <a:rPr lang="en-US" smtClean="0"/>
              <a:t>Click to edit Master subtitle style</a:t>
            </a:r>
            <a:endParaRPr lang="en-US" dirty="0" smtClean="0"/>
          </a:p>
        </p:txBody>
      </p:sp>
      <p:cxnSp>
        <p:nvCxnSpPr>
          <p:cNvPr id="8" name="Straight Connector 7"/>
          <p:cNvCxnSpPr/>
          <p:nvPr/>
        </p:nvCxnSpPr>
        <p:spPr>
          <a:xfrm>
            <a:off x="457200" y="1781176"/>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57200" y="5076826"/>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bwMode="gray">
          <a:xfrm>
            <a:off x="2"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4" name="Rectangle 13"/>
          <p:cNvSpPr/>
          <p:nvPr/>
        </p:nvSpPr>
        <p:spPr bwMode="hidden">
          <a:xfrm>
            <a:off x="2"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9" name="Rectangle 18"/>
          <p:cNvSpPr/>
          <p:nvPr/>
        </p:nvSpPr>
        <p:spPr bwMode="hidden">
          <a:xfrm>
            <a:off x="2"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pic>
        <p:nvPicPr>
          <p:cNvPr id="11" name="Picture 10" descr="dell_blue_lrg_logo.png"/>
          <p:cNvPicPr>
            <a:picLocks noChangeAspect="1"/>
          </p:cNvPicPr>
          <p:nvPr/>
        </p:nvPicPr>
        <p:blipFill>
          <a:blip r:embed="rId2" cstate="screen"/>
          <a:stretch>
            <a:fillRect/>
          </a:stretch>
        </p:blipFill>
        <p:spPr bwMode="black">
          <a:xfrm>
            <a:off x="7265308" y="2651760"/>
            <a:ext cx="1487427" cy="1487428"/>
          </a:xfrm>
          <a:prstGeom prst="rect">
            <a:avLst/>
          </a:prstGeom>
        </p:spPr>
      </p:pic>
    </p:spTree>
    <p:extLst>
      <p:ext uri="{BB962C8B-B14F-4D97-AF65-F5344CB8AC3E}">
        <p14:creationId xmlns:p14="http://schemas.microsoft.com/office/powerpoint/2010/main" val="192434299"/>
      </p:ext>
    </p:extLst>
  </p:cSld>
  <p:clrMapOvr>
    <a:masterClrMapping/>
  </p:clrMapOvr>
  <p:transition spd="slow">
    <p:wipe/>
  </p:transition>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 hasCustomPrompt="1"/>
          </p:nvPr>
        </p:nvSpPr>
        <p:spPr>
          <a:xfrm>
            <a:off x="457200" y="1280160"/>
            <a:ext cx="8229600" cy="1261884"/>
          </a:xfrm>
        </p:spPr>
        <p:txBody>
          <a:bodyPr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5" name="Straight Connector 4"/>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1784925691"/>
      </p:ext>
    </p:extLst>
  </p:cSld>
  <p:clrMapOvr>
    <a:masterClrMapping/>
  </p:clrMapOvr>
  <p:transition spd="slow">
    <p:wipe/>
  </p:transition>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Title+Sub_and_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38150" y="800113"/>
            <a:ext cx="8248650" cy="332399"/>
          </a:xfrm>
        </p:spPr>
        <p:txBody>
          <a:bodyPr anchor="t"/>
          <a:lstStyle>
            <a:lvl1pPr marL="0" indent="0">
              <a:buNone/>
              <a:defRPr sz="2400" b="1">
                <a:solidFill>
                  <a:schemeClr val="bg1"/>
                </a:solidFill>
              </a:defRPr>
            </a:lvl1pPr>
          </a:lstStyle>
          <a:p>
            <a:pPr lvl="0"/>
            <a:r>
              <a:rPr lang="en-US" dirty="0" smtClean="0"/>
              <a:t>Subtitle</a:t>
            </a:r>
            <a:endParaRPr lang="en-US"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 hasCustomPrompt="1"/>
          </p:nvPr>
        </p:nvSpPr>
        <p:spPr>
          <a:xfrm>
            <a:off x="457200" y="1280160"/>
            <a:ext cx="8229600" cy="1261884"/>
          </a:xfrm>
        </p:spPr>
        <p:txBody>
          <a:bodyPr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8" name="Straight Connector 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882221024"/>
      </p:ext>
    </p:extLst>
  </p:cSld>
  <p:clrMapOvr>
    <a:masterClrMapping/>
  </p:clrMapOvr>
  <p:transition spd="slow">
    <p:wipe/>
  </p:transition>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two_Line_Title+Sub_and_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38150" y="1188733"/>
            <a:ext cx="8248650" cy="332399"/>
          </a:xfrm>
        </p:spPr>
        <p:txBody>
          <a:bodyPr anchor="t"/>
          <a:lstStyle>
            <a:lvl1pPr marL="0" indent="0">
              <a:buNone/>
              <a:defRPr sz="2400" b="1">
                <a:solidFill>
                  <a:schemeClr val="bg1"/>
                </a:solidFill>
              </a:defRPr>
            </a:lvl1pPr>
          </a:lstStyle>
          <a:p>
            <a:pPr lvl="0"/>
            <a:r>
              <a:rPr lang="en-US" dirty="0" smtClean="0"/>
              <a:t>Subtitle</a:t>
            </a:r>
            <a:endParaRPr lang="en-US" dirty="0"/>
          </a:p>
        </p:txBody>
      </p:sp>
      <p:sp>
        <p:nvSpPr>
          <p:cNvPr id="2" name="Title 1"/>
          <p:cNvSpPr>
            <a:spLocks noGrp="1"/>
          </p:cNvSpPr>
          <p:nvPr>
            <p:ph type="title" hasCustomPrompt="1"/>
          </p:nvPr>
        </p:nvSpPr>
        <p:spPr>
          <a:xfrm>
            <a:off x="438150" y="261576"/>
            <a:ext cx="8248650" cy="886397"/>
          </a:xfrm>
        </p:spPr>
        <p:txBody>
          <a:bodyPr/>
          <a:lstStyle>
            <a:lvl1pPr>
              <a:defRPr/>
            </a:lvl1pPr>
          </a:lstStyle>
          <a:p>
            <a:r>
              <a:rPr lang="en-US" dirty="0" smtClean="0"/>
              <a:t>Click to edit title</a:t>
            </a:r>
            <a:br>
              <a:rPr lang="en-US" dirty="0" smtClean="0"/>
            </a:br>
            <a:r>
              <a:rPr lang="en-US" dirty="0" smtClean="0"/>
              <a:t>Click to edit title</a:t>
            </a:r>
            <a:endParaRPr lang="en-US" dirty="0"/>
          </a:p>
        </p:txBody>
      </p:sp>
      <p:sp>
        <p:nvSpPr>
          <p:cNvPr id="6" name="Content Placeholder 2"/>
          <p:cNvSpPr>
            <a:spLocks noGrp="1"/>
          </p:cNvSpPr>
          <p:nvPr>
            <p:ph sz="half" idx="1" hasCustomPrompt="1"/>
          </p:nvPr>
        </p:nvSpPr>
        <p:spPr>
          <a:xfrm>
            <a:off x="457200" y="1709928"/>
            <a:ext cx="8229600" cy="1261884"/>
          </a:xfrm>
        </p:spPr>
        <p:txBody>
          <a:bodyPr wrap="square"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8" name="Straight Connector 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1497085215"/>
      </p:ext>
    </p:extLst>
  </p:cSld>
  <p:clrMapOvr>
    <a:masterClrMapping/>
  </p:clrMapOvr>
  <p:transition spd="slow">
    <p:wipe/>
  </p:transition>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3" hasCustomPrompt="1"/>
          </p:nvPr>
        </p:nvSpPr>
        <p:spPr>
          <a:xfrm>
            <a:off x="4726236" y="1280173"/>
            <a:ext cx="3950370" cy="824841"/>
          </a:xfrm>
        </p:spPr>
        <p:txBody>
          <a:bodyPr wrap="square" lIns="0" tIns="0" rIns="0" bIns="0">
            <a:spAutoFit/>
          </a:bodyPr>
          <a:lstStyle>
            <a:lvl1pPr>
              <a:spcBef>
                <a:spcPts val="1200"/>
              </a:spcBef>
              <a:spcAft>
                <a:spcPts val="0"/>
              </a:spcAft>
              <a:defRPr sz="2000" b="0">
                <a:solidFill>
                  <a:schemeClr val="tx1"/>
                </a:solidFill>
                <a:latin typeface="Museo Sans For Dell" pitchFamily="2" charset="0"/>
              </a:defRPr>
            </a:lvl1pPr>
            <a:lvl2pPr marL="574675" indent="-231775">
              <a:spcBef>
                <a:spcPts val="300"/>
              </a:spcBef>
              <a:spcAft>
                <a:spcPts val="0"/>
              </a:spcAft>
              <a:defRPr sz="1800" b="0">
                <a:solidFill>
                  <a:schemeClr val="tx1"/>
                </a:solidFill>
                <a:latin typeface="Museo Sans For Dell" pitchFamily="2" charset="0"/>
              </a:defRPr>
            </a:lvl2pPr>
            <a:lvl3pPr>
              <a:spcBef>
                <a:spcPts val="300"/>
              </a:spcBef>
              <a:spcAft>
                <a:spcPts val="0"/>
              </a:spcAft>
              <a:defRPr sz="1600" b="0">
                <a:solidFill>
                  <a:schemeClr val="tx1"/>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65269" y="1280172"/>
            <a:ext cx="3941478" cy="824841"/>
          </a:xfrm>
        </p:spPr>
        <p:txBody>
          <a:bodyPr wrap="square" lIns="0" tIns="0" rIns="0" bIns="0">
            <a:spAutoFit/>
          </a:bodyPr>
          <a:lstStyle>
            <a:lvl1pPr>
              <a:spcBef>
                <a:spcPts val="1200"/>
              </a:spcBef>
              <a:spcAft>
                <a:spcPts val="0"/>
              </a:spcAft>
              <a:defRPr sz="2000" b="0">
                <a:solidFill>
                  <a:schemeClr val="tx1"/>
                </a:solidFill>
                <a:latin typeface="Museo Sans For Dell" pitchFamily="2" charset="0"/>
              </a:defRPr>
            </a:lvl1pPr>
            <a:lvl2pPr marL="574675" indent="-231775">
              <a:spcBef>
                <a:spcPts val="300"/>
              </a:spcBef>
              <a:spcAft>
                <a:spcPts val="0"/>
              </a:spcAft>
              <a:defRPr sz="1800" b="0">
                <a:solidFill>
                  <a:schemeClr val="bg2"/>
                </a:solidFill>
                <a:latin typeface="Museo Sans For Dell" pitchFamily="2" charset="0"/>
              </a:defRPr>
            </a:lvl2pPr>
            <a:lvl3pPr>
              <a:spcBef>
                <a:spcPts val="300"/>
              </a:spcBef>
              <a:spcAft>
                <a:spcPts val="0"/>
              </a:spcAft>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cxnSp>
        <p:nvCxnSpPr>
          <p:cNvPr id="8" name="Straight Connector 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489676898"/>
      </p:ext>
    </p:extLst>
  </p:cSld>
  <p:clrMapOvr>
    <a:masterClrMapping/>
  </p:clrMapOvr>
  <p:transition spd="slow">
    <p:wipe/>
  </p:transition>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cxnSp>
        <p:nvCxnSpPr>
          <p:cNvPr id="6" name="Straight Connector 5"/>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4" name="Straight Connector 3"/>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3838205362"/>
      </p:ext>
    </p:extLst>
  </p:cSld>
  <p:clrMapOvr>
    <a:masterClrMapping/>
  </p:clrMapOvr>
  <p:transition spd="slow">
    <p:wipe/>
  </p:transition>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Title_without_Bottom _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Tree>
    <p:extLst>
      <p:ext uri="{BB962C8B-B14F-4D97-AF65-F5344CB8AC3E}">
        <p14:creationId xmlns:p14="http://schemas.microsoft.com/office/powerpoint/2010/main" val="3452833979"/>
      </p:ext>
    </p:extLst>
  </p:cSld>
  <p:clrMapOvr>
    <a:masterClrMapping/>
  </p:clrMapOvr>
  <p:transition spd="slow">
    <p:wipe/>
  </p:transition>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cxnSp>
        <p:nvCxnSpPr>
          <p:cNvPr id="6" name="Straight Connector 5"/>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3" name="Straight Connector 2"/>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3693307651"/>
      </p:ext>
    </p:extLst>
  </p:cSld>
  <p:clrMapOvr>
    <a:masterClrMapping/>
  </p:clrMapOvr>
  <p:transition spd="slow">
    <p:wipe/>
  </p:transition>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No_Bottom_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20308"/>
      </p:ext>
    </p:extLst>
  </p:cSld>
  <p:clrMapOvr>
    <a:masterClrMapping/>
  </p:clrMapOvr>
  <p:transition spd="slow">
    <p:wip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ection_Berry">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4"/>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D72DF531-3468-4E88-943B-AD2ADAEBFE57}" type="datetime1">
              <a:rPr>
                <a:solidFill>
                  <a:srgbClr val="000000">
                    <a:lumMod val="60000"/>
                    <a:lumOff val="40000"/>
                  </a:srgbClr>
                </a:solidFill>
              </a:rPr>
              <a:pPr/>
              <a:t>1/24/2013</a:t>
            </a:fld>
            <a:endParaRPr dirty="0">
              <a:solidFill>
                <a:srgbClr val="000000">
                  <a:lumMod val="60000"/>
                  <a:lumOff val="40000"/>
                </a:srgbClr>
              </a:solidFill>
            </a:endParaRPr>
          </a:p>
        </p:txBody>
      </p:sp>
    </p:spTree>
    <p:extLst>
      <p:ext uri="{BB962C8B-B14F-4D97-AF65-F5344CB8AC3E}">
        <p14:creationId xmlns:p14="http://schemas.microsoft.com/office/powerpoint/2010/main" val="3961773452"/>
      </p:ext>
    </p:extLst>
  </p:cSld>
  <p:clrMapOvr>
    <a:masterClrMapping/>
  </p:clrMapOvr>
  <p:transition spd="slow">
    <p:wipe/>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bg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br>
              <a:rPr lang="en-US" dirty="0" smtClean="0"/>
            </a:br>
            <a:endParaRPr lang="en-US" dirty="0"/>
          </a:p>
        </p:txBody>
      </p:sp>
    </p:spTree>
    <p:extLst>
      <p:ext uri="{BB962C8B-B14F-4D97-AF65-F5344CB8AC3E}">
        <p14:creationId xmlns:p14="http://schemas.microsoft.com/office/powerpoint/2010/main" val="2081007927"/>
      </p:ext>
    </p:extLst>
  </p:cSld>
  <p:clrMapOvr>
    <a:masterClrMapping/>
  </p:clrMapOvr>
  <p:transition spd="slow">
    <p:wipe/>
  </p:transition>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Section_Red">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4"/>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extLst>
      <p:ext uri="{BB962C8B-B14F-4D97-AF65-F5344CB8AC3E}">
        <p14:creationId xmlns:p14="http://schemas.microsoft.com/office/powerpoint/2010/main" val="3228172893"/>
      </p:ext>
    </p:extLst>
  </p:cSld>
  <p:clrMapOvr>
    <a:masterClrMapping/>
  </p:clrMapOvr>
  <p:transition spd="slow">
    <p:wipe/>
  </p:transition>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Section_Yellow.">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extLst>
      <p:ext uri="{BB962C8B-B14F-4D97-AF65-F5344CB8AC3E}">
        <p14:creationId xmlns:p14="http://schemas.microsoft.com/office/powerpoint/2010/main" val="3478088175"/>
      </p:ext>
    </p:extLst>
  </p:cSld>
  <p:clrMapOvr>
    <a:masterClrMapping/>
  </p:clrMapOvr>
  <p:transition spd="slow">
    <p:wipe/>
  </p:transition>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Section_Green">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2"/>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br>
              <a:rPr lang="en-US" dirty="0" smtClean="0"/>
            </a:br>
            <a:endParaRPr lang="en-US" dirty="0"/>
          </a:p>
        </p:txBody>
      </p:sp>
    </p:spTree>
    <p:extLst>
      <p:ext uri="{BB962C8B-B14F-4D97-AF65-F5344CB8AC3E}">
        <p14:creationId xmlns:p14="http://schemas.microsoft.com/office/powerpoint/2010/main" val="2192390083"/>
      </p:ext>
    </p:extLst>
  </p:cSld>
  <p:clrMapOvr>
    <a:masterClrMapping/>
  </p:clrMapOvr>
  <p:transition spd="slow">
    <p:wipe/>
  </p:transition>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Section_Pupl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6"/>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extLst>
      <p:ext uri="{BB962C8B-B14F-4D97-AF65-F5344CB8AC3E}">
        <p14:creationId xmlns:p14="http://schemas.microsoft.com/office/powerpoint/2010/main" val="972738192"/>
      </p:ext>
    </p:extLst>
  </p:cSld>
  <p:clrMapOvr>
    <a:masterClrMapping/>
  </p:clrMapOvr>
  <p:transition spd="slow">
    <p:wipe/>
  </p:transition>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457200" y="2660253"/>
            <a:ext cx="5962650" cy="1025922"/>
          </a:xfrm>
        </p:spPr>
        <p:txBody>
          <a:bodyPr anchor="b" anchorCtr="0">
            <a:spAutoFit/>
          </a:bodyPr>
          <a:lstStyle>
            <a:lvl1pPr algn="l">
              <a:lnSpc>
                <a:spcPts val="4000"/>
              </a:lnSpc>
              <a:defRPr sz="3600" b="0" i="0" smtClean="0">
                <a:solidFill>
                  <a:schemeClr val="bg1"/>
                </a:solidFill>
                <a:latin typeface="Museo For Dell" pitchFamily="2" charset="0"/>
                <a:ea typeface="Museo For Dell" pitchFamily="2" charset="0"/>
              </a:defRPr>
            </a:lvl1pPr>
          </a:lstStyle>
          <a:p>
            <a:r>
              <a:rPr lang="en-US" dirty="0" smtClean="0"/>
              <a:t>Click to edit master title style</a:t>
            </a:r>
          </a:p>
        </p:txBody>
      </p:sp>
      <p:sp>
        <p:nvSpPr>
          <p:cNvPr id="361477" name="Text Placeholder 12"/>
          <p:cNvSpPr>
            <a:spLocks noGrp="1"/>
          </p:cNvSpPr>
          <p:nvPr>
            <p:ph type="subTitle" idx="1"/>
          </p:nvPr>
        </p:nvSpPr>
        <p:spPr>
          <a:xfrm>
            <a:off x="457200" y="4165391"/>
            <a:ext cx="5953125" cy="276999"/>
          </a:xfrm>
        </p:spPr>
        <p:txBody>
          <a:bodyPr lIns="0" tIns="0" rIns="0" bIns="0" anchor="t" anchorCtr="0">
            <a:spAutoFit/>
          </a:bodyPr>
          <a:lstStyle>
            <a:lvl1pPr marL="0" indent="0" algn="l">
              <a:buFont typeface="Wingdings" pitchFamily="2" charset="2"/>
              <a:buNone/>
              <a:defRPr sz="2000" b="0" i="0" smtClean="0">
                <a:solidFill>
                  <a:schemeClr val="bg2"/>
                </a:solidFill>
                <a:latin typeface="Museo Sans For Dell" pitchFamily="2" charset="0"/>
                <a:ea typeface="Museo Sans For Dell" pitchFamily="2" charset="0"/>
              </a:defRPr>
            </a:lvl1pPr>
          </a:lstStyle>
          <a:p>
            <a:r>
              <a:rPr lang="en-US" smtClean="0"/>
              <a:t>Click to edit Master subtitle style</a:t>
            </a:r>
            <a:endParaRPr lang="en-US" dirty="0" smtClean="0"/>
          </a:p>
        </p:txBody>
      </p:sp>
      <p:cxnSp>
        <p:nvCxnSpPr>
          <p:cNvPr id="8" name="Straight Connector 7"/>
          <p:cNvCxnSpPr/>
          <p:nvPr/>
        </p:nvCxnSpPr>
        <p:spPr>
          <a:xfrm>
            <a:off x="457200" y="1781176"/>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57200" y="5076826"/>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bwMode="gray">
          <a:xfrm>
            <a:off x="2"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4" name="Rectangle 13"/>
          <p:cNvSpPr/>
          <p:nvPr/>
        </p:nvSpPr>
        <p:spPr bwMode="hidden">
          <a:xfrm>
            <a:off x="2"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9" name="Rectangle 18"/>
          <p:cNvSpPr/>
          <p:nvPr/>
        </p:nvSpPr>
        <p:spPr bwMode="hidden">
          <a:xfrm>
            <a:off x="2"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pic>
        <p:nvPicPr>
          <p:cNvPr id="11" name="Picture 10" descr="dell_blue_lrg_logo.png"/>
          <p:cNvPicPr>
            <a:picLocks noChangeAspect="1"/>
          </p:cNvPicPr>
          <p:nvPr/>
        </p:nvPicPr>
        <p:blipFill>
          <a:blip r:embed="rId2" cstate="screen"/>
          <a:stretch>
            <a:fillRect/>
          </a:stretch>
        </p:blipFill>
        <p:spPr bwMode="black">
          <a:xfrm>
            <a:off x="7265308" y="2651760"/>
            <a:ext cx="1487427" cy="1487428"/>
          </a:xfrm>
          <a:prstGeom prst="rect">
            <a:avLst/>
          </a:prstGeom>
        </p:spPr>
      </p:pic>
    </p:spTree>
    <p:extLst>
      <p:ext uri="{BB962C8B-B14F-4D97-AF65-F5344CB8AC3E}">
        <p14:creationId xmlns:p14="http://schemas.microsoft.com/office/powerpoint/2010/main" val="2101668852"/>
      </p:ext>
    </p:extLst>
  </p:cSld>
  <p:clrMapOvr>
    <a:masterClrMapping/>
  </p:clrMapOvr>
  <p:transition spd="slow">
    <p:wipe/>
  </p:transition>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 hasCustomPrompt="1"/>
          </p:nvPr>
        </p:nvSpPr>
        <p:spPr>
          <a:xfrm>
            <a:off x="457200" y="1280160"/>
            <a:ext cx="8229600" cy="1261884"/>
          </a:xfrm>
        </p:spPr>
        <p:txBody>
          <a:bodyPr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5" name="Straight Connector 4"/>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259862103"/>
      </p:ext>
    </p:extLst>
  </p:cSld>
  <p:clrMapOvr>
    <a:masterClrMapping/>
  </p:clrMapOvr>
  <p:transition spd="slow">
    <p:wipe/>
  </p:transition>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Title+Sub_and_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38150" y="800113"/>
            <a:ext cx="8248650" cy="332399"/>
          </a:xfrm>
        </p:spPr>
        <p:txBody>
          <a:bodyPr anchor="t"/>
          <a:lstStyle>
            <a:lvl1pPr marL="0" indent="0">
              <a:buNone/>
              <a:defRPr sz="2400" b="1">
                <a:solidFill>
                  <a:schemeClr val="bg1"/>
                </a:solidFill>
              </a:defRPr>
            </a:lvl1pPr>
          </a:lstStyle>
          <a:p>
            <a:pPr lvl="0"/>
            <a:r>
              <a:rPr lang="en-US" dirty="0" smtClean="0"/>
              <a:t>Subtitle</a:t>
            </a:r>
            <a:endParaRPr lang="en-US"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 hasCustomPrompt="1"/>
          </p:nvPr>
        </p:nvSpPr>
        <p:spPr>
          <a:xfrm>
            <a:off x="457200" y="1280160"/>
            <a:ext cx="8229600" cy="1261884"/>
          </a:xfrm>
        </p:spPr>
        <p:txBody>
          <a:bodyPr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8" name="Straight Connector 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3327662930"/>
      </p:ext>
    </p:extLst>
  </p:cSld>
  <p:clrMapOvr>
    <a:masterClrMapping/>
  </p:clrMapOvr>
  <p:transition spd="slow">
    <p:wipe/>
  </p:transition>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two_Line_Title+Sub_and_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38150" y="1188733"/>
            <a:ext cx="8248650" cy="332399"/>
          </a:xfrm>
        </p:spPr>
        <p:txBody>
          <a:bodyPr anchor="t"/>
          <a:lstStyle>
            <a:lvl1pPr marL="0" indent="0">
              <a:buNone/>
              <a:defRPr sz="2400" b="1">
                <a:solidFill>
                  <a:schemeClr val="bg1"/>
                </a:solidFill>
              </a:defRPr>
            </a:lvl1pPr>
          </a:lstStyle>
          <a:p>
            <a:pPr lvl="0"/>
            <a:r>
              <a:rPr lang="en-US" dirty="0" smtClean="0"/>
              <a:t>Subtitle</a:t>
            </a:r>
            <a:endParaRPr lang="en-US" dirty="0"/>
          </a:p>
        </p:txBody>
      </p:sp>
      <p:sp>
        <p:nvSpPr>
          <p:cNvPr id="2" name="Title 1"/>
          <p:cNvSpPr>
            <a:spLocks noGrp="1"/>
          </p:cNvSpPr>
          <p:nvPr>
            <p:ph type="title" hasCustomPrompt="1"/>
          </p:nvPr>
        </p:nvSpPr>
        <p:spPr>
          <a:xfrm>
            <a:off x="438150" y="261576"/>
            <a:ext cx="8248650" cy="886397"/>
          </a:xfrm>
        </p:spPr>
        <p:txBody>
          <a:bodyPr/>
          <a:lstStyle>
            <a:lvl1pPr>
              <a:defRPr/>
            </a:lvl1pPr>
          </a:lstStyle>
          <a:p>
            <a:r>
              <a:rPr lang="en-US" dirty="0" smtClean="0"/>
              <a:t>Click to edit title</a:t>
            </a:r>
            <a:br>
              <a:rPr lang="en-US" dirty="0" smtClean="0"/>
            </a:br>
            <a:r>
              <a:rPr lang="en-US" dirty="0" smtClean="0"/>
              <a:t>Click to edit title</a:t>
            </a:r>
            <a:endParaRPr lang="en-US" dirty="0"/>
          </a:p>
        </p:txBody>
      </p:sp>
      <p:sp>
        <p:nvSpPr>
          <p:cNvPr id="6" name="Content Placeholder 2"/>
          <p:cNvSpPr>
            <a:spLocks noGrp="1"/>
          </p:cNvSpPr>
          <p:nvPr>
            <p:ph sz="half" idx="1" hasCustomPrompt="1"/>
          </p:nvPr>
        </p:nvSpPr>
        <p:spPr>
          <a:xfrm>
            <a:off x="457200" y="1709928"/>
            <a:ext cx="8229600" cy="1261884"/>
          </a:xfrm>
        </p:spPr>
        <p:txBody>
          <a:bodyPr wrap="square"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8" name="Straight Connector 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218161054"/>
      </p:ext>
    </p:extLst>
  </p:cSld>
  <p:clrMapOvr>
    <a:masterClrMapping/>
  </p:clrMapOvr>
  <p:transition spd="slow">
    <p:wipe/>
  </p:transition>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3" hasCustomPrompt="1"/>
          </p:nvPr>
        </p:nvSpPr>
        <p:spPr>
          <a:xfrm>
            <a:off x="4726236" y="1280173"/>
            <a:ext cx="3950370" cy="824841"/>
          </a:xfrm>
        </p:spPr>
        <p:txBody>
          <a:bodyPr wrap="square" lIns="0" tIns="0" rIns="0" bIns="0">
            <a:spAutoFit/>
          </a:bodyPr>
          <a:lstStyle>
            <a:lvl1pPr>
              <a:spcBef>
                <a:spcPts val="1200"/>
              </a:spcBef>
              <a:spcAft>
                <a:spcPts val="0"/>
              </a:spcAft>
              <a:defRPr sz="2000" b="0">
                <a:solidFill>
                  <a:schemeClr val="tx1"/>
                </a:solidFill>
                <a:latin typeface="Museo Sans For Dell" pitchFamily="2" charset="0"/>
              </a:defRPr>
            </a:lvl1pPr>
            <a:lvl2pPr marL="574675" indent="-231775">
              <a:spcBef>
                <a:spcPts val="300"/>
              </a:spcBef>
              <a:spcAft>
                <a:spcPts val="0"/>
              </a:spcAft>
              <a:defRPr sz="1800" b="0">
                <a:solidFill>
                  <a:schemeClr val="tx1"/>
                </a:solidFill>
                <a:latin typeface="Museo Sans For Dell" pitchFamily="2" charset="0"/>
              </a:defRPr>
            </a:lvl2pPr>
            <a:lvl3pPr>
              <a:spcBef>
                <a:spcPts val="300"/>
              </a:spcBef>
              <a:spcAft>
                <a:spcPts val="0"/>
              </a:spcAft>
              <a:defRPr sz="1600" b="0">
                <a:solidFill>
                  <a:schemeClr val="tx1"/>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65269" y="1280172"/>
            <a:ext cx="3941478" cy="824841"/>
          </a:xfrm>
        </p:spPr>
        <p:txBody>
          <a:bodyPr wrap="square" lIns="0" tIns="0" rIns="0" bIns="0">
            <a:spAutoFit/>
          </a:bodyPr>
          <a:lstStyle>
            <a:lvl1pPr>
              <a:spcBef>
                <a:spcPts val="1200"/>
              </a:spcBef>
              <a:spcAft>
                <a:spcPts val="0"/>
              </a:spcAft>
              <a:defRPr sz="2000" b="0">
                <a:solidFill>
                  <a:schemeClr val="tx1"/>
                </a:solidFill>
                <a:latin typeface="Museo Sans For Dell" pitchFamily="2" charset="0"/>
              </a:defRPr>
            </a:lvl1pPr>
            <a:lvl2pPr marL="574675" indent="-231775">
              <a:spcBef>
                <a:spcPts val="300"/>
              </a:spcBef>
              <a:spcAft>
                <a:spcPts val="0"/>
              </a:spcAft>
              <a:defRPr sz="1800" b="0">
                <a:solidFill>
                  <a:schemeClr val="bg2"/>
                </a:solidFill>
                <a:latin typeface="Museo Sans For Dell" pitchFamily="2" charset="0"/>
              </a:defRPr>
            </a:lvl2pPr>
            <a:lvl3pPr>
              <a:spcBef>
                <a:spcPts val="300"/>
              </a:spcBef>
              <a:spcAft>
                <a:spcPts val="0"/>
              </a:spcAft>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cxnSp>
        <p:nvCxnSpPr>
          <p:cNvPr id="8" name="Straight Connector 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549732990"/>
      </p:ext>
    </p:extLst>
  </p:cSld>
  <p:clrMapOvr>
    <a:masterClrMapping/>
  </p:clrMapOvr>
  <p:transition spd="slow">
    <p:wip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ection_Yellow">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2E81D4E3-FF1C-447C-90A3-895A8C5392F1}" type="datetime1">
              <a:rPr>
                <a:solidFill>
                  <a:srgbClr val="000000">
                    <a:lumMod val="60000"/>
                    <a:lumOff val="40000"/>
                  </a:srgbClr>
                </a:solidFill>
              </a:rPr>
              <a:pPr/>
              <a:t>1/24/2013</a:t>
            </a:fld>
            <a:endParaRPr dirty="0">
              <a:solidFill>
                <a:srgbClr val="000000">
                  <a:lumMod val="60000"/>
                  <a:lumOff val="40000"/>
                </a:srgbClr>
              </a:solidFill>
            </a:endParaRPr>
          </a:p>
        </p:txBody>
      </p:sp>
    </p:spTree>
    <p:extLst>
      <p:ext uri="{BB962C8B-B14F-4D97-AF65-F5344CB8AC3E}">
        <p14:creationId xmlns:p14="http://schemas.microsoft.com/office/powerpoint/2010/main" val="3508728707"/>
      </p:ext>
    </p:extLst>
  </p:cSld>
  <p:clrMapOvr>
    <a:masterClrMapping/>
  </p:clrMapOvr>
  <p:transition spd="slow">
    <p:wipe/>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cxnSp>
        <p:nvCxnSpPr>
          <p:cNvPr id="6" name="Straight Connector 5"/>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4" name="Straight Connector 3"/>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2227689457"/>
      </p:ext>
    </p:extLst>
  </p:cSld>
  <p:clrMapOvr>
    <a:masterClrMapping/>
  </p:clrMapOvr>
  <p:transition spd="slow">
    <p:wipe/>
  </p:transition>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p:cSld name="Title_without_Bottom _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Tree>
    <p:extLst>
      <p:ext uri="{BB962C8B-B14F-4D97-AF65-F5344CB8AC3E}">
        <p14:creationId xmlns:p14="http://schemas.microsoft.com/office/powerpoint/2010/main" val="1541074714"/>
      </p:ext>
    </p:extLst>
  </p:cSld>
  <p:clrMapOvr>
    <a:masterClrMapping/>
  </p:clrMapOvr>
  <p:transition spd="slow">
    <p:wipe/>
  </p:transition>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cxnSp>
        <p:nvCxnSpPr>
          <p:cNvPr id="6" name="Straight Connector 5"/>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3" name="Straight Connector 2"/>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1692406433"/>
      </p:ext>
    </p:extLst>
  </p:cSld>
  <p:clrMapOvr>
    <a:masterClrMapping/>
  </p:clrMapOvr>
  <p:transition spd="slow">
    <p:wipe/>
  </p:transition>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p:cSld name="No_Bottom_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487118"/>
      </p:ext>
    </p:extLst>
  </p:cSld>
  <p:clrMapOvr>
    <a:masterClrMapping/>
  </p:clrMapOvr>
  <p:transition spd="slow">
    <p:wipe/>
  </p:transition>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bg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br>
              <a:rPr lang="en-US" dirty="0" smtClean="0"/>
            </a:br>
            <a:endParaRPr lang="en-US" dirty="0"/>
          </a:p>
        </p:txBody>
      </p:sp>
    </p:spTree>
    <p:extLst>
      <p:ext uri="{BB962C8B-B14F-4D97-AF65-F5344CB8AC3E}">
        <p14:creationId xmlns:p14="http://schemas.microsoft.com/office/powerpoint/2010/main" val="2193561870"/>
      </p:ext>
    </p:extLst>
  </p:cSld>
  <p:clrMapOvr>
    <a:masterClrMapping/>
  </p:clrMapOvr>
  <p:transition spd="slow">
    <p:wipe/>
  </p:transition>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p:cSld name="Section_Red">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4"/>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extLst>
      <p:ext uri="{BB962C8B-B14F-4D97-AF65-F5344CB8AC3E}">
        <p14:creationId xmlns:p14="http://schemas.microsoft.com/office/powerpoint/2010/main" val="3645860100"/>
      </p:ext>
    </p:extLst>
  </p:cSld>
  <p:clrMapOvr>
    <a:masterClrMapping/>
  </p:clrMapOvr>
  <p:transition spd="slow">
    <p:wipe/>
  </p:transition>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Section_Yellow.">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extLst>
      <p:ext uri="{BB962C8B-B14F-4D97-AF65-F5344CB8AC3E}">
        <p14:creationId xmlns:p14="http://schemas.microsoft.com/office/powerpoint/2010/main" val="4185930846"/>
      </p:ext>
    </p:extLst>
  </p:cSld>
  <p:clrMapOvr>
    <a:masterClrMapping/>
  </p:clrMapOvr>
  <p:transition spd="slow">
    <p:wipe/>
  </p:transition>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Section_Green">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2"/>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br>
              <a:rPr lang="en-US" dirty="0" smtClean="0"/>
            </a:br>
            <a:endParaRPr lang="en-US" dirty="0"/>
          </a:p>
        </p:txBody>
      </p:sp>
    </p:spTree>
    <p:extLst>
      <p:ext uri="{BB962C8B-B14F-4D97-AF65-F5344CB8AC3E}">
        <p14:creationId xmlns:p14="http://schemas.microsoft.com/office/powerpoint/2010/main" val="4126576492"/>
      </p:ext>
    </p:extLst>
  </p:cSld>
  <p:clrMapOvr>
    <a:masterClrMapping/>
  </p:clrMapOvr>
  <p:transition spd="slow">
    <p:wipe/>
  </p:transition>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Section_Pupl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6"/>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extLst>
      <p:ext uri="{BB962C8B-B14F-4D97-AF65-F5344CB8AC3E}">
        <p14:creationId xmlns:p14="http://schemas.microsoft.com/office/powerpoint/2010/main" val="2583734533"/>
      </p:ext>
    </p:extLst>
  </p:cSld>
  <p:clrMapOvr>
    <a:masterClrMapping/>
  </p:clrMapOvr>
  <p:transition spd="slow">
    <p:wipe/>
  </p:transition>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457200" y="2660253"/>
            <a:ext cx="5962650" cy="1025922"/>
          </a:xfrm>
        </p:spPr>
        <p:txBody>
          <a:bodyPr anchor="b" anchorCtr="0">
            <a:spAutoFit/>
          </a:bodyPr>
          <a:lstStyle>
            <a:lvl1pPr algn="l">
              <a:lnSpc>
                <a:spcPts val="4000"/>
              </a:lnSpc>
              <a:defRPr sz="3600" b="0" i="0" smtClean="0">
                <a:solidFill>
                  <a:schemeClr val="bg1"/>
                </a:solidFill>
                <a:latin typeface="Museo For Dell" pitchFamily="2" charset="0"/>
                <a:ea typeface="Museo For Dell" pitchFamily="2" charset="0"/>
              </a:defRPr>
            </a:lvl1pPr>
          </a:lstStyle>
          <a:p>
            <a:r>
              <a:rPr lang="en-US" dirty="0" smtClean="0"/>
              <a:t>Click to edit master title style</a:t>
            </a:r>
          </a:p>
        </p:txBody>
      </p:sp>
      <p:sp>
        <p:nvSpPr>
          <p:cNvPr id="361477" name="Text Placeholder 12"/>
          <p:cNvSpPr>
            <a:spLocks noGrp="1"/>
          </p:cNvSpPr>
          <p:nvPr>
            <p:ph type="subTitle" idx="1"/>
          </p:nvPr>
        </p:nvSpPr>
        <p:spPr>
          <a:xfrm>
            <a:off x="457200" y="4165391"/>
            <a:ext cx="5953125" cy="276999"/>
          </a:xfrm>
        </p:spPr>
        <p:txBody>
          <a:bodyPr lIns="0" tIns="0" rIns="0" bIns="0" anchor="t" anchorCtr="0">
            <a:spAutoFit/>
          </a:bodyPr>
          <a:lstStyle>
            <a:lvl1pPr marL="0" indent="0" algn="l">
              <a:buFont typeface="Wingdings" pitchFamily="2" charset="2"/>
              <a:buNone/>
              <a:defRPr sz="2000" b="0" i="0" smtClean="0">
                <a:solidFill>
                  <a:schemeClr val="bg2"/>
                </a:solidFill>
                <a:latin typeface="Museo Sans For Dell" pitchFamily="2" charset="0"/>
                <a:ea typeface="Museo Sans For Dell" pitchFamily="2" charset="0"/>
              </a:defRPr>
            </a:lvl1pPr>
          </a:lstStyle>
          <a:p>
            <a:r>
              <a:rPr lang="en-US" smtClean="0"/>
              <a:t>Click to edit Master subtitle style</a:t>
            </a:r>
            <a:endParaRPr lang="en-US" dirty="0" smtClean="0"/>
          </a:p>
        </p:txBody>
      </p:sp>
      <p:cxnSp>
        <p:nvCxnSpPr>
          <p:cNvPr id="8" name="Straight Connector 7"/>
          <p:cNvCxnSpPr/>
          <p:nvPr/>
        </p:nvCxnSpPr>
        <p:spPr>
          <a:xfrm>
            <a:off x="457200" y="1781176"/>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57200" y="5076826"/>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bwMode="gray">
          <a:xfrm>
            <a:off x="2"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4" name="Rectangle 13"/>
          <p:cNvSpPr/>
          <p:nvPr/>
        </p:nvSpPr>
        <p:spPr bwMode="hidden">
          <a:xfrm>
            <a:off x="2"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9" name="Rectangle 18"/>
          <p:cNvSpPr/>
          <p:nvPr/>
        </p:nvSpPr>
        <p:spPr bwMode="hidden">
          <a:xfrm>
            <a:off x="2"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pic>
        <p:nvPicPr>
          <p:cNvPr id="11" name="Picture 10" descr="dell_blue_lrg_logo.png"/>
          <p:cNvPicPr>
            <a:picLocks noChangeAspect="1"/>
          </p:cNvPicPr>
          <p:nvPr/>
        </p:nvPicPr>
        <p:blipFill>
          <a:blip r:embed="rId2" cstate="screen"/>
          <a:stretch>
            <a:fillRect/>
          </a:stretch>
        </p:blipFill>
        <p:spPr bwMode="black">
          <a:xfrm>
            <a:off x="7265308" y="2651760"/>
            <a:ext cx="1487427" cy="1487428"/>
          </a:xfrm>
          <a:prstGeom prst="rect">
            <a:avLst/>
          </a:prstGeom>
        </p:spPr>
      </p:pic>
    </p:spTree>
    <p:extLst>
      <p:ext uri="{BB962C8B-B14F-4D97-AF65-F5344CB8AC3E}">
        <p14:creationId xmlns:p14="http://schemas.microsoft.com/office/powerpoint/2010/main" val="666428866"/>
      </p:ext>
    </p:extLst>
  </p:cSld>
  <p:clrMapOvr>
    <a:masterClrMapping/>
  </p:clrMapOvr>
  <p:transition spd="slow">
    <p:wip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ection_Green">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2"/>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BF957C7E-C7E7-40ED-8DBB-CAEED742A383}" type="datetime1">
              <a:rPr>
                <a:solidFill>
                  <a:srgbClr val="000000">
                    <a:lumMod val="60000"/>
                    <a:lumOff val="40000"/>
                  </a:srgbClr>
                </a:solidFill>
              </a:rPr>
              <a:pPr/>
              <a:t>1/24/2013</a:t>
            </a:fld>
            <a:endParaRPr dirty="0">
              <a:solidFill>
                <a:srgbClr val="000000">
                  <a:lumMod val="60000"/>
                  <a:lumOff val="40000"/>
                </a:srgbClr>
              </a:solidFill>
            </a:endParaRPr>
          </a:p>
        </p:txBody>
      </p:sp>
    </p:spTree>
    <p:extLst>
      <p:ext uri="{BB962C8B-B14F-4D97-AF65-F5344CB8AC3E}">
        <p14:creationId xmlns:p14="http://schemas.microsoft.com/office/powerpoint/2010/main" val="4287649897"/>
      </p:ext>
    </p:extLst>
  </p:cSld>
  <p:clrMapOvr>
    <a:masterClrMapping/>
  </p:clrMapOvr>
  <p:transition spd="slow">
    <p:wipe/>
  </p:transition>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 hasCustomPrompt="1"/>
          </p:nvPr>
        </p:nvSpPr>
        <p:spPr>
          <a:xfrm>
            <a:off x="457200" y="1280160"/>
            <a:ext cx="8229600" cy="1261884"/>
          </a:xfrm>
        </p:spPr>
        <p:txBody>
          <a:bodyPr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5" name="Straight Connector 4"/>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1389089415"/>
      </p:ext>
    </p:extLst>
  </p:cSld>
  <p:clrMapOvr>
    <a:masterClrMapping/>
  </p:clrMapOvr>
  <p:transition spd="slow">
    <p:wipe/>
  </p:transition>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Title+Sub_and_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38150" y="800113"/>
            <a:ext cx="8248650" cy="332399"/>
          </a:xfrm>
        </p:spPr>
        <p:txBody>
          <a:bodyPr anchor="t"/>
          <a:lstStyle>
            <a:lvl1pPr marL="0" indent="0">
              <a:buNone/>
              <a:defRPr sz="2400" b="1">
                <a:solidFill>
                  <a:schemeClr val="bg1"/>
                </a:solidFill>
              </a:defRPr>
            </a:lvl1pPr>
          </a:lstStyle>
          <a:p>
            <a:pPr lvl="0"/>
            <a:r>
              <a:rPr lang="en-US" dirty="0" smtClean="0"/>
              <a:t>Subtitle</a:t>
            </a:r>
            <a:endParaRPr lang="en-US"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 hasCustomPrompt="1"/>
          </p:nvPr>
        </p:nvSpPr>
        <p:spPr>
          <a:xfrm>
            <a:off x="457200" y="1280160"/>
            <a:ext cx="8229600" cy="1261884"/>
          </a:xfrm>
        </p:spPr>
        <p:txBody>
          <a:bodyPr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8" name="Straight Connector 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903252276"/>
      </p:ext>
    </p:extLst>
  </p:cSld>
  <p:clrMapOvr>
    <a:masterClrMapping/>
  </p:clrMapOvr>
  <p:transition spd="slow">
    <p:wipe/>
  </p:transition>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two_Line_Title+Sub_and_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38150" y="1188733"/>
            <a:ext cx="8248650" cy="332399"/>
          </a:xfrm>
        </p:spPr>
        <p:txBody>
          <a:bodyPr anchor="t"/>
          <a:lstStyle>
            <a:lvl1pPr marL="0" indent="0">
              <a:buNone/>
              <a:defRPr sz="2400" b="1">
                <a:solidFill>
                  <a:schemeClr val="bg1"/>
                </a:solidFill>
              </a:defRPr>
            </a:lvl1pPr>
          </a:lstStyle>
          <a:p>
            <a:pPr lvl="0"/>
            <a:r>
              <a:rPr lang="en-US" dirty="0" smtClean="0"/>
              <a:t>Subtitle</a:t>
            </a:r>
            <a:endParaRPr lang="en-US" dirty="0"/>
          </a:p>
        </p:txBody>
      </p:sp>
      <p:sp>
        <p:nvSpPr>
          <p:cNvPr id="2" name="Title 1"/>
          <p:cNvSpPr>
            <a:spLocks noGrp="1"/>
          </p:cNvSpPr>
          <p:nvPr>
            <p:ph type="title" hasCustomPrompt="1"/>
          </p:nvPr>
        </p:nvSpPr>
        <p:spPr>
          <a:xfrm>
            <a:off x="438150" y="261576"/>
            <a:ext cx="8248650" cy="886397"/>
          </a:xfrm>
        </p:spPr>
        <p:txBody>
          <a:bodyPr/>
          <a:lstStyle>
            <a:lvl1pPr>
              <a:defRPr/>
            </a:lvl1pPr>
          </a:lstStyle>
          <a:p>
            <a:r>
              <a:rPr lang="en-US" dirty="0" smtClean="0"/>
              <a:t>Click to edit title</a:t>
            </a:r>
            <a:br>
              <a:rPr lang="en-US" dirty="0" smtClean="0"/>
            </a:br>
            <a:r>
              <a:rPr lang="en-US" dirty="0" smtClean="0"/>
              <a:t>Click to edit title</a:t>
            </a:r>
            <a:endParaRPr lang="en-US" dirty="0"/>
          </a:p>
        </p:txBody>
      </p:sp>
      <p:sp>
        <p:nvSpPr>
          <p:cNvPr id="6" name="Content Placeholder 2"/>
          <p:cNvSpPr>
            <a:spLocks noGrp="1"/>
          </p:cNvSpPr>
          <p:nvPr>
            <p:ph sz="half" idx="1" hasCustomPrompt="1"/>
          </p:nvPr>
        </p:nvSpPr>
        <p:spPr>
          <a:xfrm>
            <a:off x="457200" y="1709928"/>
            <a:ext cx="8229600" cy="1261884"/>
          </a:xfrm>
        </p:spPr>
        <p:txBody>
          <a:bodyPr wrap="square"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8" name="Straight Connector 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3240513684"/>
      </p:ext>
    </p:extLst>
  </p:cSld>
  <p:clrMapOvr>
    <a:masterClrMapping/>
  </p:clrMapOvr>
  <p:transition spd="slow">
    <p:wipe/>
  </p:transition>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3" hasCustomPrompt="1"/>
          </p:nvPr>
        </p:nvSpPr>
        <p:spPr>
          <a:xfrm>
            <a:off x="4726236" y="1280173"/>
            <a:ext cx="3950370" cy="824841"/>
          </a:xfrm>
        </p:spPr>
        <p:txBody>
          <a:bodyPr wrap="square" lIns="0" tIns="0" rIns="0" bIns="0">
            <a:spAutoFit/>
          </a:bodyPr>
          <a:lstStyle>
            <a:lvl1pPr>
              <a:spcBef>
                <a:spcPts val="1200"/>
              </a:spcBef>
              <a:spcAft>
                <a:spcPts val="0"/>
              </a:spcAft>
              <a:defRPr sz="2000" b="0">
                <a:solidFill>
                  <a:schemeClr val="tx1"/>
                </a:solidFill>
                <a:latin typeface="Museo Sans For Dell" pitchFamily="2" charset="0"/>
              </a:defRPr>
            </a:lvl1pPr>
            <a:lvl2pPr marL="574675" indent="-231775">
              <a:spcBef>
                <a:spcPts val="300"/>
              </a:spcBef>
              <a:spcAft>
                <a:spcPts val="0"/>
              </a:spcAft>
              <a:defRPr sz="1800" b="0">
                <a:solidFill>
                  <a:schemeClr val="tx1"/>
                </a:solidFill>
                <a:latin typeface="Museo Sans For Dell" pitchFamily="2" charset="0"/>
              </a:defRPr>
            </a:lvl2pPr>
            <a:lvl3pPr>
              <a:spcBef>
                <a:spcPts val="300"/>
              </a:spcBef>
              <a:spcAft>
                <a:spcPts val="0"/>
              </a:spcAft>
              <a:defRPr sz="1600" b="0">
                <a:solidFill>
                  <a:schemeClr val="tx1"/>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65269" y="1280172"/>
            <a:ext cx="3941478" cy="824841"/>
          </a:xfrm>
        </p:spPr>
        <p:txBody>
          <a:bodyPr wrap="square" lIns="0" tIns="0" rIns="0" bIns="0">
            <a:spAutoFit/>
          </a:bodyPr>
          <a:lstStyle>
            <a:lvl1pPr>
              <a:spcBef>
                <a:spcPts val="1200"/>
              </a:spcBef>
              <a:spcAft>
                <a:spcPts val="0"/>
              </a:spcAft>
              <a:defRPr sz="2000" b="0">
                <a:solidFill>
                  <a:schemeClr val="tx1"/>
                </a:solidFill>
                <a:latin typeface="Museo Sans For Dell" pitchFamily="2" charset="0"/>
              </a:defRPr>
            </a:lvl1pPr>
            <a:lvl2pPr marL="574675" indent="-231775">
              <a:spcBef>
                <a:spcPts val="300"/>
              </a:spcBef>
              <a:spcAft>
                <a:spcPts val="0"/>
              </a:spcAft>
              <a:defRPr sz="1800" b="0">
                <a:solidFill>
                  <a:schemeClr val="bg2"/>
                </a:solidFill>
                <a:latin typeface="Museo Sans For Dell" pitchFamily="2" charset="0"/>
              </a:defRPr>
            </a:lvl2pPr>
            <a:lvl3pPr>
              <a:spcBef>
                <a:spcPts val="300"/>
              </a:spcBef>
              <a:spcAft>
                <a:spcPts val="0"/>
              </a:spcAft>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cxnSp>
        <p:nvCxnSpPr>
          <p:cNvPr id="8" name="Straight Connector 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1425385078"/>
      </p:ext>
    </p:extLst>
  </p:cSld>
  <p:clrMapOvr>
    <a:masterClrMapping/>
  </p:clrMapOvr>
  <p:transition spd="slow">
    <p:wipe/>
  </p:transition>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cxnSp>
        <p:nvCxnSpPr>
          <p:cNvPr id="6" name="Straight Connector 5"/>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4" name="Straight Connector 3"/>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4056915438"/>
      </p:ext>
    </p:extLst>
  </p:cSld>
  <p:clrMapOvr>
    <a:masterClrMapping/>
  </p:clrMapOvr>
  <p:transition spd="slow">
    <p:wipe/>
  </p:transition>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p:cSld name="Title_without_Bottom _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Tree>
    <p:extLst>
      <p:ext uri="{BB962C8B-B14F-4D97-AF65-F5344CB8AC3E}">
        <p14:creationId xmlns:p14="http://schemas.microsoft.com/office/powerpoint/2010/main" val="1112425107"/>
      </p:ext>
    </p:extLst>
  </p:cSld>
  <p:clrMapOvr>
    <a:masterClrMapping/>
  </p:clrMapOvr>
  <p:transition spd="slow">
    <p:wipe/>
  </p:transition>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cxnSp>
        <p:nvCxnSpPr>
          <p:cNvPr id="6" name="Straight Connector 5"/>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3" name="Straight Connector 2"/>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3586150948"/>
      </p:ext>
    </p:extLst>
  </p:cSld>
  <p:clrMapOvr>
    <a:masterClrMapping/>
  </p:clrMapOvr>
  <p:transition spd="slow">
    <p:wipe/>
  </p:transition>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p:cSld name="No_Bottom_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473790"/>
      </p:ext>
    </p:extLst>
  </p:cSld>
  <p:clrMapOvr>
    <a:masterClrMapping/>
  </p:clrMapOvr>
  <p:transition spd="slow">
    <p:wipe/>
  </p:transition>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bg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br>
              <a:rPr lang="en-US" dirty="0" smtClean="0"/>
            </a:br>
            <a:endParaRPr lang="en-US" dirty="0"/>
          </a:p>
        </p:txBody>
      </p:sp>
    </p:spTree>
    <p:extLst>
      <p:ext uri="{BB962C8B-B14F-4D97-AF65-F5344CB8AC3E}">
        <p14:creationId xmlns:p14="http://schemas.microsoft.com/office/powerpoint/2010/main" val="3678324444"/>
      </p:ext>
    </p:extLst>
  </p:cSld>
  <p:clrMapOvr>
    <a:masterClrMapping/>
  </p:clrMapOvr>
  <p:transition spd="slow">
    <p:wipe/>
  </p:transition>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p:cSld name="Section_Red">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4"/>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extLst>
      <p:ext uri="{BB962C8B-B14F-4D97-AF65-F5344CB8AC3E}">
        <p14:creationId xmlns:p14="http://schemas.microsoft.com/office/powerpoint/2010/main" val="1954744380"/>
      </p:ext>
    </p:extLst>
  </p:cSld>
  <p:clrMapOvr>
    <a:masterClrMapping/>
  </p:clrMapOvr>
  <p:transition spd="slow">
    <p:wip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ection_Purple">
    <p:spTree>
      <p:nvGrpSpPr>
        <p:cNvPr id="1" name=""/>
        <p:cNvGrpSpPr/>
        <p:nvPr/>
      </p:nvGrpSpPr>
      <p:grpSpPr>
        <a:xfrm>
          <a:off x="0" y="0"/>
          <a:ext cx="0" cy="0"/>
          <a:chOff x="0" y="0"/>
          <a:chExt cx="0" cy="0"/>
        </a:xfrm>
      </p:grpSpPr>
      <p:sp>
        <p:nvSpPr>
          <p:cNvPr id="15" name="Title 1"/>
          <p:cNvSpPr>
            <a:spLocks noGrp="1"/>
          </p:cNvSpPr>
          <p:nvPr>
            <p:ph type="ctrTitle"/>
          </p:nvPr>
        </p:nvSpPr>
        <p:spPr>
          <a:xfrm>
            <a:off x="457200" y="457200"/>
            <a:ext cx="3657600" cy="3657600"/>
          </a:xfrm>
          <a:prstGeom prst="roundRect">
            <a:avLst>
              <a:gd name="adj" fmla="val 2752"/>
            </a:avLst>
          </a:prstGeom>
          <a:solidFill>
            <a:schemeClr val="accent6"/>
          </a:solidFill>
          <a:ln>
            <a:noFill/>
          </a:ln>
        </p:spPr>
        <p:style>
          <a:lnRef idx="2">
            <a:schemeClr val="accent1"/>
          </a:lnRef>
          <a:fillRef idx="1">
            <a:schemeClr val="lt1"/>
          </a:fillRef>
          <a:effectRef idx="0">
            <a:schemeClr val="accent1"/>
          </a:effectRef>
          <a:fontRef idx="none"/>
        </p:style>
        <p:txBody>
          <a:bodyPr lIns="228600" tIns="228600" rIns="228600" bIns="228600" anchor="t">
            <a:normAutofit/>
          </a:bodyPr>
          <a:lstStyle>
            <a:lvl1pPr>
              <a:defRPr sz="3200" b="0">
                <a:solidFill>
                  <a:schemeClr val="tx2"/>
                </a:solidFill>
                <a:latin typeface="Museo For Dell" pitchFamily="2" charset="0"/>
              </a:defRPr>
            </a:lvl1pPr>
          </a:lstStyle>
          <a:p>
            <a:r>
              <a:rPr lang="en-US" smtClean="0"/>
              <a:t>Click to edit Master title style</a:t>
            </a:r>
            <a:endParaRPr lang="en-US" dirty="0"/>
          </a:p>
        </p:txBody>
      </p:sp>
      <p:pic>
        <p:nvPicPr>
          <p:cNvPr id="14" name="Picture 13"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6"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7"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3ABA7141-3D1C-4B71-8E8A-1A5A719C17C1}" type="datetime1">
              <a:rPr>
                <a:solidFill>
                  <a:srgbClr val="000000">
                    <a:lumMod val="60000"/>
                    <a:lumOff val="40000"/>
                  </a:srgbClr>
                </a:solidFill>
              </a:rPr>
              <a:pPr/>
              <a:t>1/24/2013</a:t>
            </a:fld>
            <a:endParaRPr dirty="0">
              <a:solidFill>
                <a:srgbClr val="000000">
                  <a:lumMod val="60000"/>
                  <a:lumOff val="40000"/>
                </a:srgbClr>
              </a:solidFill>
            </a:endParaRPr>
          </a:p>
        </p:txBody>
      </p:sp>
    </p:spTree>
    <p:extLst>
      <p:ext uri="{BB962C8B-B14F-4D97-AF65-F5344CB8AC3E}">
        <p14:creationId xmlns:p14="http://schemas.microsoft.com/office/powerpoint/2010/main" val="495638550"/>
      </p:ext>
    </p:extLst>
  </p:cSld>
  <p:clrMapOvr>
    <a:masterClrMapping/>
  </p:clrMapOvr>
  <p:transition spd="slow">
    <p:wipe/>
  </p:transition>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p:cSld name="Section_Yellow.">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extLst>
      <p:ext uri="{BB962C8B-B14F-4D97-AF65-F5344CB8AC3E}">
        <p14:creationId xmlns:p14="http://schemas.microsoft.com/office/powerpoint/2010/main" val="236751486"/>
      </p:ext>
    </p:extLst>
  </p:cSld>
  <p:clrMapOvr>
    <a:masterClrMapping/>
  </p:clrMapOvr>
  <p:transition spd="slow">
    <p:wipe/>
  </p:transition>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p:cSld name="Section_Green">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2"/>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br>
              <a:rPr lang="en-US" dirty="0" smtClean="0"/>
            </a:br>
            <a:endParaRPr lang="en-US" dirty="0"/>
          </a:p>
        </p:txBody>
      </p:sp>
    </p:spTree>
    <p:extLst>
      <p:ext uri="{BB962C8B-B14F-4D97-AF65-F5344CB8AC3E}">
        <p14:creationId xmlns:p14="http://schemas.microsoft.com/office/powerpoint/2010/main" val="487678767"/>
      </p:ext>
    </p:extLst>
  </p:cSld>
  <p:clrMapOvr>
    <a:masterClrMapping/>
  </p:clrMapOvr>
  <p:transition spd="slow">
    <p:wipe/>
  </p:transition>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p:cSld name="Section_Pupl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6"/>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extLst>
      <p:ext uri="{BB962C8B-B14F-4D97-AF65-F5344CB8AC3E}">
        <p14:creationId xmlns:p14="http://schemas.microsoft.com/office/powerpoint/2010/main" val="3167188256"/>
      </p:ext>
    </p:extLst>
  </p:cSld>
  <p:clrMapOvr>
    <a:masterClrMapping/>
  </p:clrMapOvr>
  <p:transition spd="slow">
    <p:wipe/>
  </p:transition>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44375"/>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_Line_Title+Sub_and_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38150" y="1188733"/>
            <a:ext cx="8248650" cy="332399"/>
          </a:xfrm>
        </p:spPr>
        <p:txBody>
          <a:bodyPr anchor="t"/>
          <a:lstStyle>
            <a:lvl1pPr marL="0" indent="0">
              <a:buNone/>
              <a:defRPr sz="2400" b="1">
                <a:solidFill>
                  <a:schemeClr val="bg1"/>
                </a:solidFill>
              </a:defRPr>
            </a:lvl1pPr>
          </a:lstStyle>
          <a:p>
            <a:pPr lvl="0"/>
            <a:r>
              <a:rPr lang="en-US" dirty="0" smtClean="0"/>
              <a:t>Subtitle</a:t>
            </a:r>
            <a:endParaRPr lang="en-US" dirty="0"/>
          </a:p>
        </p:txBody>
      </p:sp>
      <p:sp>
        <p:nvSpPr>
          <p:cNvPr id="2" name="Title 1"/>
          <p:cNvSpPr>
            <a:spLocks noGrp="1"/>
          </p:cNvSpPr>
          <p:nvPr>
            <p:ph type="title" hasCustomPrompt="1"/>
          </p:nvPr>
        </p:nvSpPr>
        <p:spPr>
          <a:xfrm>
            <a:off x="438150" y="261576"/>
            <a:ext cx="8248650" cy="886397"/>
          </a:xfrm>
        </p:spPr>
        <p:txBody>
          <a:bodyPr/>
          <a:lstStyle>
            <a:lvl1pPr>
              <a:defRPr/>
            </a:lvl1pPr>
          </a:lstStyle>
          <a:p>
            <a:r>
              <a:rPr lang="en-US" dirty="0" smtClean="0"/>
              <a:t>Click to edit title</a:t>
            </a:r>
            <a:br>
              <a:rPr lang="en-US" dirty="0" smtClean="0"/>
            </a:br>
            <a:r>
              <a:rPr lang="en-US" dirty="0" smtClean="0"/>
              <a:t>Click to edit title</a:t>
            </a:r>
            <a:endParaRPr lang="en-US" dirty="0"/>
          </a:p>
        </p:txBody>
      </p:sp>
      <p:sp>
        <p:nvSpPr>
          <p:cNvPr id="6" name="Content Placeholder 2"/>
          <p:cNvSpPr>
            <a:spLocks noGrp="1"/>
          </p:cNvSpPr>
          <p:nvPr>
            <p:ph sz="half" idx="1" hasCustomPrompt="1"/>
          </p:nvPr>
        </p:nvSpPr>
        <p:spPr>
          <a:xfrm>
            <a:off x="457200" y="1709928"/>
            <a:ext cx="8229600" cy="1261884"/>
          </a:xfrm>
        </p:spPr>
        <p:txBody>
          <a:bodyPr wrap="square"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8" name="Straight Connector 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cSld>
  <p:clrMapOvr>
    <a:masterClrMapping/>
  </p:clrMapOvr>
  <p:transition spd="slow">
    <p:wip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1828803" y="6428899"/>
            <a:ext cx="914401" cy="152399"/>
          </a:xfrm>
          <a:prstGeom prst="rect">
            <a:avLst/>
          </a:prstGeom>
        </p:spPr>
        <p:txBody>
          <a:bodyPr/>
          <a:lstStyle>
            <a:extLst/>
          </a:lstStyle>
          <a:p>
            <a:fld id="{CD1705A4-EE73-40B3-90A7-CA3995EA0F5A}" type="datetimeFigureOut">
              <a:rPr lang="en-US" smtClean="0">
                <a:solidFill>
                  <a:srgbClr val="444444"/>
                </a:solidFill>
              </a:rPr>
              <a:pPr/>
              <a:t>3/17/2014</a:t>
            </a:fld>
            <a:endParaRPr lang="en-US">
              <a:solidFill>
                <a:srgbClr val="444444"/>
              </a:solidFill>
            </a:endParaRPr>
          </a:p>
        </p:txBody>
      </p:sp>
      <p:sp>
        <p:nvSpPr>
          <p:cNvPr id="5" name="Footer Placeholder 4"/>
          <p:cNvSpPr>
            <a:spLocks noGrp="1"/>
          </p:cNvSpPr>
          <p:nvPr>
            <p:ph type="ftr" sz="quarter" idx="11"/>
          </p:nvPr>
        </p:nvSpPr>
        <p:spPr/>
        <p:txBody>
          <a:bodyPr/>
          <a:lstStyle>
            <a:extLst/>
          </a:lstStyle>
          <a:p>
            <a:endParaRPr lang="en-US">
              <a:solidFill>
                <a:srgbClr val="000000">
                  <a:lumMod val="60000"/>
                  <a:lumOff val="40000"/>
                </a:srgbClr>
              </a:solidFill>
            </a:endParaRPr>
          </a:p>
        </p:txBody>
      </p:sp>
      <p:sp>
        <p:nvSpPr>
          <p:cNvPr id="6" name="Slide Number Placeholder 5"/>
          <p:cNvSpPr>
            <a:spLocks noGrp="1"/>
          </p:cNvSpPr>
          <p:nvPr>
            <p:ph type="sldNum" sz="quarter" idx="12"/>
          </p:nvPr>
        </p:nvSpPr>
        <p:spPr/>
        <p:txBody>
          <a:bodyPr/>
          <a:lstStyle>
            <a:extLst/>
          </a:lstStyle>
          <a:p>
            <a:fld id="{10DC8941-0976-49BC-BFC8-74365BE665AE}" type="slidenum">
              <a:rPr lang="en-US" smtClean="0">
                <a:solidFill>
                  <a:srgbClr val="000000">
                    <a:lumMod val="60000"/>
                    <a:lumOff val="40000"/>
                  </a:srgbClr>
                </a:solidFill>
              </a:rPr>
              <a:pPr/>
              <a:t>‹#›</a:t>
            </a:fld>
            <a:endParaRPr lang="en-US">
              <a:solidFill>
                <a:srgbClr val="000000">
                  <a:lumMod val="60000"/>
                  <a:lumOff val="40000"/>
                </a:srgbClr>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072857533"/>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p:nvPr>
        </p:nvSpPr>
        <p:spPr>
          <a:xfrm>
            <a:off x="438150" y="2679490"/>
            <a:ext cx="5962650" cy="1006685"/>
          </a:xfrm>
        </p:spPr>
        <p:txBody>
          <a:bodyPr anchor="b" anchorCtr="0"/>
          <a:lstStyle>
            <a:lvl1pPr algn="l">
              <a:lnSpc>
                <a:spcPts val="4000"/>
              </a:lnSpc>
              <a:defRPr sz="3600" b="0" i="0" smtClean="0">
                <a:solidFill>
                  <a:schemeClr val="bg1"/>
                </a:solidFill>
                <a:latin typeface="Museo For Dell" pitchFamily="2" charset="0"/>
                <a:ea typeface="Museo For Dell" pitchFamily="2" charset="0"/>
              </a:defRPr>
            </a:lvl1pPr>
          </a:lstStyle>
          <a:p>
            <a:r>
              <a:rPr lang="en-US" smtClean="0"/>
              <a:t>Click to edit Master title style</a:t>
            </a:r>
            <a:endParaRPr lang="en-US" dirty="0" smtClean="0"/>
          </a:p>
        </p:txBody>
      </p:sp>
      <p:sp>
        <p:nvSpPr>
          <p:cNvPr id="361477" name="Text Placeholder 12"/>
          <p:cNvSpPr>
            <a:spLocks noGrp="1"/>
          </p:cNvSpPr>
          <p:nvPr>
            <p:ph type="subTitle" idx="1"/>
          </p:nvPr>
        </p:nvSpPr>
        <p:spPr>
          <a:xfrm>
            <a:off x="447674" y="4165390"/>
            <a:ext cx="5953125" cy="800101"/>
          </a:xfrm>
        </p:spPr>
        <p:txBody>
          <a:bodyPr lIns="0" tIns="0" rIns="0" bIns="0" anchor="t" anchorCtr="0">
            <a:normAutofit/>
          </a:bodyPr>
          <a:lstStyle>
            <a:lvl1pPr marL="0" indent="0" algn="l">
              <a:buFont typeface="Wingdings" pitchFamily="2" charset="2"/>
              <a:buNone/>
              <a:defRPr sz="2000" b="0" i="0" smtClean="0">
                <a:solidFill>
                  <a:schemeClr val="tx1"/>
                </a:solidFill>
                <a:latin typeface="Museo Sans For Dell" pitchFamily="2" charset="0"/>
                <a:ea typeface="Museo Sans For Dell" pitchFamily="2" charset="0"/>
              </a:defRPr>
            </a:lvl1pPr>
          </a:lstStyle>
          <a:p>
            <a:r>
              <a:rPr lang="en-US" smtClean="0"/>
              <a:t>Click to edit Master subtitle style</a:t>
            </a:r>
            <a:endParaRPr lang="en-US" dirty="0" smtClean="0"/>
          </a:p>
        </p:txBody>
      </p:sp>
      <p:cxnSp>
        <p:nvCxnSpPr>
          <p:cNvPr id="8" name="Straight Connector 7"/>
          <p:cNvCxnSpPr/>
          <p:nvPr/>
        </p:nvCxnSpPr>
        <p:spPr>
          <a:xfrm>
            <a:off x="447675" y="1781175"/>
            <a:ext cx="8248650" cy="0"/>
          </a:xfrm>
          <a:prstGeom prst="line">
            <a:avLst/>
          </a:prstGeom>
          <a:ln>
            <a:solidFill>
              <a:schemeClr val="accent4"/>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47675" y="5076825"/>
            <a:ext cx="8248650" cy="0"/>
          </a:xfrm>
          <a:prstGeom prst="line">
            <a:avLst/>
          </a:prstGeom>
          <a:ln>
            <a:solidFill>
              <a:schemeClr val="accent4"/>
            </a:solidFill>
          </a:ln>
        </p:spPr>
        <p:style>
          <a:lnRef idx="1">
            <a:schemeClr val="dk1"/>
          </a:lnRef>
          <a:fillRef idx="0">
            <a:schemeClr val="dk1"/>
          </a:fillRef>
          <a:effectRef idx="0">
            <a:schemeClr val="dk1"/>
          </a:effectRef>
          <a:fontRef idx="minor">
            <a:schemeClr val="tx1"/>
          </a:fontRef>
        </p:style>
      </p:cxnSp>
      <p:sp>
        <p:nvSpPr>
          <p:cNvPr id="10" name="Rectangle 9"/>
          <p:cNvSpPr/>
          <p:nvPr userDrawn="1"/>
        </p:nvSpPr>
        <p:spPr bwMode="gray">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4444"/>
              </a:solidFill>
              <a:latin typeface="Trebuchet MS" pitchFamily="34" charset="0"/>
            </a:endParaRPr>
          </a:p>
        </p:txBody>
      </p:sp>
      <p:sp>
        <p:nvSpPr>
          <p:cNvPr id="14" name="Rectangle 13"/>
          <p:cNvSpPr/>
          <p:nvPr userDrawn="1"/>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4444"/>
              </a:solidFill>
              <a:latin typeface="Trebuchet MS" pitchFamily="34" charset="0"/>
            </a:endParaRPr>
          </a:p>
        </p:txBody>
      </p:sp>
      <p:sp>
        <p:nvSpPr>
          <p:cNvPr id="19" name="Rectangle 18"/>
          <p:cNvSpPr/>
          <p:nvPr userDrawn="1"/>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4444"/>
              </a:solidFill>
              <a:latin typeface="Trebuchet MS" pitchFamily="34" charset="0"/>
            </a:endParaRPr>
          </a:p>
        </p:txBody>
      </p:sp>
      <p:pic>
        <p:nvPicPr>
          <p:cNvPr id="11" name="Picture 10" descr="dell_blue_lrg_logo.png"/>
          <p:cNvPicPr>
            <a:picLocks noChangeAspect="1"/>
          </p:cNvPicPr>
          <p:nvPr userDrawn="1"/>
        </p:nvPicPr>
        <p:blipFill>
          <a:blip r:embed="rId2" cstate="print"/>
          <a:stretch>
            <a:fillRect/>
          </a:stretch>
        </p:blipFill>
        <p:spPr>
          <a:xfrm>
            <a:off x="7265289" y="2651760"/>
            <a:ext cx="1487427" cy="1487427"/>
          </a:xfrm>
          <a:prstGeom prst="rect">
            <a:avLst/>
          </a:prstGeom>
        </p:spPr>
      </p:pic>
    </p:spTree>
    <p:extLst>
      <p:ext uri="{BB962C8B-B14F-4D97-AF65-F5344CB8AC3E}">
        <p14:creationId xmlns:p14="http://schemas.microsoft.com/office/powerpoint/2010/main" val="4183736358"/>
      </p:ext>
    </p:extLst>
  </p:cSld>
  <p:clrMapOvr>
    <a:masterClrMapping/>
  </p:clrMapOvr>
  <p:transition spd="med">
    <p:wipe dir="r"/>
  </p:transition>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a:xfrm>
            <a:off x="425904" y="38100"/>
            <a:ext cx="8239126" cy="960120"/>
          </a:xfrm>
        </p:spPr>
        <p:txBody>
          <a:bodyPr wrap="square" anchor="b"/>
          <a:lstStyle>
            <a:lvl1pPr>
              <a:lnSpc>
                <a:spcPct val="90000"/>
              </a:lnSpc>
              <a:defRPr sz="3000" b="0">
                <a:solidFill>
                  <a:schemeClr val="bg1"/>
                </a:solidFill>
                <a:latin typeface="Museo For Dell" pitchFamily="2"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47675" y="1310640"/>
            <a:ext cx="8229600" cy="1008481"/>
          </a:xfrm>
        </p:spPr>
        <p:txBody>
          <a:bodyPr lIns="0" tIns="0" rIns="0" bIns="0"/>
          <a:lstStyle>
            <a:lvl1pPr>
              <a:spcBef>
                <a:spcPts val="1600"/>
              </a:spcBef>
              <a:defRPr sz="2200">
                <a:solidFill>
                  <a:schemeClr val="bg2"/>
                </a:solidFill>
                <a:latin typeface="Museo Sans For Dell" pitchFamily="2" charset="0"/>
              </a:defRPr>
            </a:lvl1pPr>
            <a:lvl2pPr>
              <a:spcBef>
                <a:spcPts val="800"/>
              </a:spcBef>
              <a:buFont typeface="Museo Sans For Dell" pitchFamily="2" charset="0"/>
              <a:buChar char="–"/>
              <a:defRPr sz="1800">
                <a:solidFill>
                  <a:schemeClr val="bg2"/>
                </a:solidFill>
                <a:latin typeface="Museo Sans For Dell" pitchFamily="2" charset="0"/>
              </a:defRPr>
            </a:lvl2pPr>
            <a:lvl3pPr>
              <a:spcBef>
                <a:spcPts val="800"/>
              </a:spcBef>
              <a:defRPr sz="1600">
                <a:solidFill>
                  <a:schemeClr val="bg2"/>
                </a:solidFill>
                <a:latin typeface="Museo Sans For Dell" pitchFamily="2" charset="0"/>
              </a:defRPr>
            </a:lvl3pPr>
            <a:lvl4pPr>
              <a:spcBef>
                <a:spcPts val="800"/>
              </a:spcBef>
              <a:defRPr sz="1800">
                <a:solidFill>
                  <a:schemeClr val="bg2"/>
                </a:solidFill>
                <a:latin typeface="Museo Sans For Dell" pitchFamily="2" charset="0"/>
              </a:defRPr>
            </a:lvl4pPr>
            <a:lvl5pPr>
              <a:spcBef>
                <a:spcPts val="800"/>
              </a:spcBef>
              <a:defRPr sz="180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cxnSp>
        <p:nvCxnSpPr>
          <p:cNvPr id="20" name="Straight Connector 19"/>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pic>
        <p:nvPicPr>
          <p:cNvPr id="14" name="Picture 13"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15"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dirty="0" smtClean="0">
                <a:solidFill>
                  <a:srgbClr val="AAAAAA"/>
                </a:solidFill>
              </a:rPr>
              <a:t>Confidential</a:t>
            </a:r>
            <a:endParaRPr lang="en-US" dirty="0">
              <a:solidFill>
                <a:srgbClr val="AAAAAA"/>
              </a:solidFill>
            </a:endParaRPr>
          </a:p>
        </p:txBody>
      </p:sp>
      <p:sp>
        <p:nvSpPr>
          <p:cNvPr id="16"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Tree>
    <p:extLst>
      <p:ext uri="{BB962C8B-B14F-4D97-AF65-F5344CB8AC3E}">
        <p14:creationId xmlns:p14="http://schemas.microsoft.com/office/powerpoint/2010/main" val="2464533719"/>
      </p:ext>
    </p:extLst>
  </p:cSld>
  <p:clrMapOvr>
    <a:masterClrMapping/>
  </p:clrMapOvr>
  <p:transition spd="med">
    <p:wipe dir="r"/>
  </p:transition>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wo_Column">
    <p:spTree>
      <p:nvGrpSpPr>
        <p:cNvPr id="1" name=""/>
        <p:cNvGrpSpPr/>
        <p:nvPr/>
      </p:nvGrpSpPr>
      <p:grpSpPr>
        <a:xfrm>
          <a:off x="0" y="0"/>
          <a:ext cx="0" cy="0"/>
          <a:chOff x="0" y="0"/>
          <a:chExt cx="0" cy="0"/>
        </a:xfrm>
      </p:grpSpPr>
      <p:sp>
        <p:nvSpPr>
          <p:cNvPr id="2" name="Title 1"/>
          <p:cNvSpPr>
            <a:spLocks noGrp="1"/>
          </p:cNvSpPr>
          <p:nvPr>
            <p:ph type="title"/>
          </p:nvPr>
        </p:nvSpPr>
        <p:spPr>
          <a:xfrm>
            <a:off x="425176" y="38100"/>
            <a:ext cx="8244842" cy="960120"/>
          </a:xfrm>
        </p:spPr>
        <p:txBody>
          <a:bodyPr anchor="b"/>
          <a:lstStyle>
            <a:lvl1pPr>
              <a:defRPr sz="3000" b="0">
                <a:solidFill>
                  <a:schemeClr val="bg1"/>
                </a:solidFill>
                <a:latin typeface="Museo For Dell" pitchFamily="2" charset="0"/>
              </a:defRPr>
            </a:lvl1pPr>
          </a:lstStyle>
          <a:p>
            <a:r>
              <a:rPr lang="en-US" smtClean="0"/>
              <a:t>Click to edit Master title style</a:t>
            </a:r>
            <a:endParaRPr lang="en-US" dirty="0"/>
          </a:p>
        </p:txBody>
      </p:sp>
      <p:sp>
        <p:nvSpPr>
          <p:cNvPr id="12" name="Content Placeholder 2"/>
          <p:cNvSpPr>
            <a:spLocks noGrp="1"/>
          </p:cNvSpPr>
          <p:nvPr>
            <p:ph sz="half" idx="10"/>
          </p:nvPr>
        </p:nvSpPr>
        <p:spPr>
          <a:xfrm>
            <a:off x="4581526" y="1310640"/>
            <a:ext cx="4112532" cy="1008481"/>
          </a:xfrm>
        </p:spPr>
        <p:txBody>
          <a:bodyPr wrap="square" lIns="0" tIns="0" rIns="0" bIns="0">
            <a:spAutoFit/>
          </a:bodyPr>
          <a:lstStyle>
            <a:lvl1pPr>
              <a:spcBef>
                <a:spcPts val="1600"/>
              </a:spcBef>
              <a:defRPr sz="2200" b="0">
                <a:solidFill>
                  <a:schemeClr val="bg2"/>
                </a:solidFill>
                <a:latin typeface="Museo Sans For Dell" pitchFamily="2" charset="0"/>
              </a:defRPr>
            </a:lvl1pPr>
            <a:lvl2pPr marL="574675" indent="-231775">
              <a:defRPr sz="1800" b="0">
                <a:solidFill>
                  <a:schemeClr val="bg2"/>
                </a:solidFill>
                <a:latin typeface="Museo Sans For Dell" pitchFamily="2" charset="0"/>
              </a:defRPr>
            </a:lvl2pPr>
            <a:lvl3pPr>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1"/>
          </p:nvPr>
        </p:nvSpPr>
        <p:spPr>
          <a:xfrm>
            <a:off x="449944" y="1310640"/>
            <a:ext cx="3926113" cy="1008481"/>
          </a:xfrm>
        </p:spPr>
        <p:txBody>
          <a:bodyPr wrap="square" lIns="0" tIns="0" rIns="0" bIns="0">
            <a:spAutoFit/>
          </a:bodyPr>
          <a:lstStyle>
            <a:lvl1pPr>
              <a:spcBef>
                <a:spcPts val="1600"/>
              </a:spcBef>
              <a:defRPr sz="2200" b="0">
                <a:solidFill>
                  <a:schemeClr val="bg2"/>
                </a:solidFill>
                <a:latin typeface="Museo Sans For Dell" pitchFamily="2" charset="0"/>
              </a:defRPr>
            </a:lvl1pPr>
            <a:lvl2pPr marL="574675" indent="-231775">
              <a:defRPr sz="1800" b="0">
                <a:solidFill>
                  <a:schemeClr val="bg2"/>
                </a:solidFill>
                <a:latin typeface="Museo Sans For Dell" pitchFamily="2" charset="0"/>
              </a:defRPr>
            </a:lvl2pPr>
            <a:lvl3pPr>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cxnSp>
        <p:nvCxnSpPr>
          <p:cNvPr id="14" name="Straight Connector 13"/>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pic>
        <p:nvPicPr>
          <p:cNvPr id="25" name="Picture 24"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13"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
        <p:nvSpPr>
          <p:cNvPr id="9"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dirty="0" smtClean="0">
                <a:solidFill>
                  <a:srgbClr val="AAAAAA"/>
                </a:solidFill>
              </a:rPr>
              <a:t>Confidential</a:t>
            </a:r>
            <a:endParaRPr lang="en-US" dirty="0">
              <a:solidFill>
                <a:srgbClr val="AAAAAA"/>
              </a:solidFill>
            </a:endParaRPr>
          </a:p>
        </p:txBody>
      </p:sp>
    </p:spTree>
    <p:extLst>
      <p:ext uri="{BB962C8B-B14F-4D97-AF65-F5344CB8AC3E}">
        <p14:creationId xmlns:p14="http://schemas.microsoft.com/office/powerpoint/2010/main" val="378537068"/>
      </p:ext>
    </p:extLst>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2" name="Title 1"/>
          <p:cNvSpPr>
            <a:spLocks noGrp="1"/>
          </p:cNvSpPr>
          <p:nvPr>
            <p:ph type="title"/>
          </p:nvPr>
        </p:nvSpPr>
        <p:spPr>
          <a:xfrm>
            <a:off x="428625" y="38100"/>
            <a:ext cx="8258175" cy="960120"/>
          </a:xfrm>
        </p:spPr>
        <p:txBody>
          <a:bodyPr anchor="b"/>
          <a:lstStyle>
            <a:lvl1pPr>
              <a:defRPr sz="3000" b="0">
                <a:solidFill>
                  <a:schemeClr val="bg1"/>
                </a:solidFill>
                <a:latin typeface="Museo For Dell" pitchFamily="2" charset="0"/>
              </a:defRPr>
            </a:lvl1pPr>
          </a:lstStyle>
          <a:p>
            <a:r>
              <a:rPr lang="en-US" smtClean="0"/>
              <a:t>Click to edit Master title style</a:t>
            </a:r>
            <a:endParaRPr lang="en-US" dirty="0"/>
          </a:p>
        </p:txBody>
      </p:sp>
      <p:cxnSp>
        <p:nvCxnSpPr>
          <p:cNvPr id="18" name="Straight Connector 1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pic>
        <p:nvPicPr>
          <p:cNvPr id="16" name="Picture 15"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9"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
        <p:nvSpPr>
          <p:cNvPr id="7"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dirty="0" smtClean="0">
                <a:solidFill>
                  <a:srgbClr val="AAAAAA"/>
                </a:solidFill>
              </a:rPr>
              <a:t>Confidential</a:t>
            </a:r>
            <a:endParaRPr lang="en-US" dirty="0">
              <a:solidFill>
                <a:srgbClr val="AAAAAA"/>
              </a:solidFill>
            </a:endParaRPr>
          </a:p>
        </p:txBody>
      </p:sp>
    </p:spTree>
    <p:extLst>
      <p:ext uri="{BB962C8B-B14F-4D97-AF65-F5344CB8AC3E}">
        <p14:creationId xmlns:p14="http://schemas.microsoft.com/office/powerpoint/2010/main" val="2017538300"/>
      </p:ext>
    </p:extLst>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18" name="Straight Connector 1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pic>
        <p:nvPicPr>
          <p:cNvPr id="16" name="Picture 15"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dirty="0" smtClean="0">
                <a:solidFill>
                  <a:srgbClr val="AAAAAA"/>
                </a:solidFill>
              </a:rPr>
              <a:t>Confidential</a:t>
            </a:r>
            <a:endParaRPr lang="en-US" dirty="0">
              <a:solidFill>
                <a:srgbClr val="AAAAAA"/>
              </a:solidFill>
            </a:endParaRPr>
          </a:p>
        </p:txBody>
      </p:sp>
    </p:spTree>
    <p:extLst>
      <p:ext uri="{BB962C8B-B14F-4D97-AF65-F5344CB8AC3E}">
        <p14:creationId xmlns:p14="http://schemas.microsoft.com/office/powerpoint/2010/main" val="2813221657"/>
      </p:ext>
    </p:extLst>
  </p:cSld>
  <p:clrMapOvr>
    <a:masterClrMapping/>
  </p:clrMapOvr>
  <p:transition spd="med">
    <p:wipe dir="r"/>
  </p:transition>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bg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9"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dirty="0" smtClean="0">
                <a:solidFill>
                  <a:srgbClr val="AAAAAA"/>
                </a:solidFill>
              </a:rPr>
              <a:t>Confidential</a:t>
            </a:r>
            <a:endParaRPr lang="en-US" dirty="0">
              <a:solidFill>
                <a:srgbClr val="AAAAAA"/>
              </a:solidFill>
            </a:endParaRPr>
          </a:p>
        </p:txBody>
      </p:sp>
    </p:spTree>
    <p:extLst>
      <p:ext uri="{BB962C8B-B14F-4D97-AF65-F5344CB8AC3E}">
        <p14:creationId xmlns:p14="http://schemas.microsoft.com/office/powerpoint/2010/main" val="1111361197"/>
      </p:ext>
    </p:extLst>
  </p:cSld>
  <p:clrMapOvr>
    <a:masterClrMapping/>
  </p:clrMapOvr>
  <p:transition spd="med">
    <p:wipe dir="r"/>
  </p:transition>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ection_Berry">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dirty="0" smtClean="0">
                <a:solidFill>
                  <a:srgbClr val="AAAAAA"/>
                </a:solidFill>
              </a:rPr>
              <a:t>Confidential</a:t>
            </a:r>
            <a:endParaRPr lang="en-US" dirty="0">
              <a:solidFill>
                <a:srgbClr val="AAAAAA"/>
              </a:solidFill>
            </a:endParaRPr>
          </a:p>
        </p:txBody>
      </p:sp>
    </p:spTree>
    <p:extLst>
      <p:ext uri="{BB962C8B-B14F-4D97-AF65-F5344CB8AC3E}">
        <p14:creationId xmlns:p14="http://schemas.microsoft.com/office/powerpoint/2010/main" val="680042537"/>
      </p:ext>
    </p:extLst>
  </p:cSld>
  <p:clrMapOvr>
    <a:masterClrMapping/>
  </p:clrMapOvr>
  <p:transition spd="med">
    <p:wipe dir="r"/>
  </p:transition>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ection_Green">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dirty="0" smtClean="0">
                <a:solidFill>
                  <a:srgbClr val="AAAAAA"/>
                </a:solidFill>
              </a:rPr>
              <a:t>Confidential</a:t>
            </a:r>
            <a:endParaRPr lang="en-US" dirty="0">
              <a:solidFill>
                <a:srgbClr val="AAAAAA"/>
              </a:solidFill>
            </a:endParaRPr>
          </a:p>
        </p:txBody>
      </p:sp>
    </p:spTree>
    <p:extLst>
      <p:ext uri="{BB962C8B-B14F-4D97-AF65-F5344CB8AC3E}">
        <p14:creationId xmlns:p14="http://schemas.microsoft.com/office/powerpoint/2010/main" val="234303082"/>
      </p:ext>
    </p:extLst>
  </p:cSld>
  <p:clrMapOvr>
    <a:masterClrMapping/>
  </p:clrMapOvr>
  <p:transition spd="med">
    <p:wipe dir="r"/>
  </p:transition>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ection_Red">
    <p:spTree>
      <p:nvGrpSpPr>
        <p:cNvPr id="1" name=""/>
        <p:cNvGrpSpPr/>
        <p:nvPr/>
      </p:nvGrpSpPr>
      <p:grpSpPr>
        <a:xfrm>
          <a:off x="0" y="0"/>
          <a:ext cx="0" cy="0"/>
          <a:chOff x="0" y="0"/>
          <a:chExt cx="0" cy="0"/>
        </a:xfrm>
      </p:grpSpPr>
      <p:sp>
        <p:nvSpPr>
          <p:cNvPr id="15" name="Title 1"/>
          <p:cNvSpPr>
            <a:spLocks noGrp="1"/>
          </p:cNvSpPr>
          <p:nvPr>
            <p:ph type="ctrTitle"/>
          </p:nvPr>
        </p:nvSpPr>
        <p:spPr>
          <a:xfrm>
            <a:off x="457200" y="457200"/>
            <a:ext cx="3657600" cy="3657600"/>
          </a:xfrm>
          <a:prstGeom prst="roundRect">
            <a:avLst>
              <a:gd name="adj" fmla="val 2752"/>
            </a:avLst>
          </a:prstGeom>
          <a:solidFill>
            <a:srgbClr val="DC5034"/>
          </a:solidFill>
          <a:ln>
            <a:noFill/>
          </a:ln>
        </p:spPr>
        <p:style>
          <a:lnRef idx="2">
            <a:schemeClr val="accent1"/>
          </a:lnRef>
          <a:fillRef idx="1">
            <a:schemeClr val="lt1"/>
          </a:fillRef>
          <a:effectRef idx="0">
            <a:schemeClr val="accent1"/>
          </a:effectRef>
          <a:fontRef idx="none"/>
        </p:style>
        <p:txBody>
          <a:bodyPr lIns="228600" tIns="228600" rIns="228600" bIns="228600" anchor="t">
            <a:normAutofit/>
          </a:bodyPr>
          <a:lstStyle>
            <a:lvl1pPr>
              <a:defRPr sz="3200" b="0">
                <a:solidFill>
                  <a:schemeClr val="tx2"/>
                </a:solidFill>
                <a:latin typeface="Museo For Dell" pitchFamily="2" charset="0"/>
              </a:defRPr>
            </a:lvl1pPr>
          </a:lstStyle>
          <a:p>
            <a:r>
              <a:rPr lang="en-US" smtClean="0"/>
              <a:t>Click to edit Master title style</a:t>
            </a:r>
            <a:endParaRPr lang="en-US" dirty="0"/>
          </a:p>
        </p:txBody>
      </p:sp>
      <p:pic>
        <p:nvPicPr>
          <p:cNvPr id="14" name="Picture 13"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9"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dirty="0" smtClean="0">
                <a:solidFill>
                  <a:srgbClr val="AAAAAA"/>
                </a:solidFill>
              </a:rPr>
              <a:t>Confidential</a:t>
            </a:r>
            <a:endParaRPr lang="en-US" dirty="0">
              <a:solidFill>
                <a:srgbClr val="AAAAAA"/>
              </a:solidFill>
            </a:endParaRPr>
          </a:p>
        </p:txBody>
      </p:sp>
    </p:spTree>
    <p:extLst>
      <p:ext uri="{BB962C8B-B14F-4D97-AF65-F5344CB8AC3E}">
        <p14:creationId xmlns:p14="http://schemas.microsoft.com/office/powerpoint/2010/main" val="1860408962"/>
      </p:ext>
    </p:extLst>
  </p:cSld>
  <p:clrMapOvr>
    <a:masterClrMapping/>
  </p:clrMapOvr>
  <p:transition spd="med">
    <p:wipe dir="r"/>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3" hasCustomPrompt="1"/>
          </p:nvPr>
        </p:nvSpPr>
        <p:spPr>
          <a:xfrm>
            <a:off x="4726236" y="1280173"/>
            <a:ext cx="3950370" cy="824841"/>
          </a:xfrm>
        </p:spPr>
        <p:txBody>
          <a:bodyPr wrap="square" lIns="0" tIns="0" rIns="0" bIns="0">
            <a:spAutoFit/>
          </a:bodyPr>
          <a:lstStyle>
            <a:lvl1pPr>
              <a:spcBef>
                <a:spcPts val="1200"/>
              </a:spcBef>
              <a:spcAft>
                <a:spcPts val="0"/>
              </a:spcAft>
              <a:defRPr sz="2000" b="0">
                <a:solidFill>
                  <a:schemeClr val="tx1"/>
                </a:solidFill>
                <a:latin typeface="Museo Sans For Dell" pitchFamily="2" charset="0"/>
              </a:defRPr>
            </a:lvl1pPr>
            <a:lvl2pPr marL="574675" indent="-231775">
              <a:spcBef>
                <a:spcPts val="300"/>
              </a:spcBef>
              <a:spcAft>
                <a:spcPts val="0"/>
              </a:spcAft>
              <a:defRPr sz="1800" b="0">
                <a:solidFill>
                  <a:schemeClr val="tx1"/>
                </a:solidFill>
                <a:latin typeface="Museo Sans For Dell" pitchFamily="2" charset="0"/>
              </a:defRPr>
            </a:lvl2pPr>
            <a:lvl3pPr>
              <a:spcBef>
                <a:spcPts val="300"/>
              </a:spcBef>
              <a:spcAft>
                <a:spcPts val="0"/>
              </a:spcAft>
              <a:defRPr sz="1600" b="0">
                <a:solidFill>
                  <a:schemeClr val="tx1"/>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65269" y="1280172"/>
            <a:ext cx="3941478" cy="824841"/>
          </a:xfrm>
        </p:spPr>
        <p:txBody>
          <a:bodyPr wrap="square" lIns="0" tIns="0" rIns="0" bIns="0">
            <a:spAutoFit/>
          </a:bodyPr>
          <a:lstStyle>
            <a:lvl1pPr>
              <a:spcBef>
                <a:spcPts val="1200"/>
              </a:spcBef>
              <a:spcAft>
                <a:spcPts val="0"/>
              </a:spcAft>
              <a:defRPr sz="2000" b="0">
                <a:solidFill>
                  <a:schemeClr val="tx1"/>
                </a:solidFill>
                <a:latin typeface="Museo Sans For Dell" pitchFamily="2" charset="0"/>
              </a:defRPr>
            </a:lvl1pPr>
            <a:lvl2pPr marL="574675" indent="-231775">
              <a:spcBef>
                <a:spcPts val="300"/>
              </a:spcBef>
              <a:spcAft>
                <a:spcPts val="0"/>
              </a:spcAft>
              <a:defRPr sz="1800" b="0">
                <a:solidFill>
                  <a:schemeClr val="bg2"/>
                </a:solidFill>
                <a:latin typeface="Museo Sans For Dell" pitchFamily="2" charset="0"/>
              </a:defRPr>
            </a:lvl2pPr>
            <a:lvl3pPr>
              <a:spcBef>
                <a:spcPts val="300"/>
              </a:spcBef>
              <a:spcAft>
                <a:spcPts val="0"/>
              </a:spcAft>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cxnSp>
        <p:nvCxnSpPr>
          <p:cNvPr id="8" name="Straight Connector 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spTree>
  </p:cSld>
  <p:clrMapOvr>
    <a:masterClrMapping/>
  </p:clrMapOvr>
  <p:transition spd="slow">
    <p:wip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ection_Yellow">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2"/>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dirty="0" smtClean="0">
                <a:solidFill>
                  <a:srgbClr val="AAAAAA"/>
                </a:solidFill>
              </a:rPr>
              <a:t>Confidential</a:t>
            </a:r>
            <a:endParaRPr lang="en-US" dirty="0">
              <a:solidFill>
                <a:srgbClr val="AAAAAA"/>
              </a:solidFill>
            </a:endParaRPr>
          </a:p>
        </p:txBody>
      </p:sp>
    </p:spTree>
    <p:extLst>
      <p:ext uri="{BB962C8B-B14F-4D97-AF65-F5344CB8AC3E}">
        <p14:creationId xmlns:p14="http://schemas.microsoft.com/office/powerpoint/2010/main" val="2106109889"/>
      </p:ext>
    </p:extLst>
  </p:cSld>
  <p:clrMapOvr>
    <a:masterClrMapping/>
  </p:clrMapOvr>
  <p:transition spd="med">
    <p:wipe dir="r"/>
  </p:transition>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ection_Purple">
    <p:spTree>
      <p:nvGrpSpPr>
        <p:cNvPr id="1" name=""/>
        <p:cNvGrpSpPr/>
        <p:nvPr/>
      </p:nvGrpSpPr>
      <p:grpSpPr>
        <a:xfrm>
          <a:off x="0" y="0"/>
          <a:ext cx="0" cy="0"/>
          <a:chOff x="0" y="0"/>
          <a:chExt cx="0" cy="0"/>
        </a:xfrm>
      </p:grpSpPr>
      <p:sp>
        <p:nvSpPr>
          <p:cNvPr id="15" name="Title 1"/>
          <p:cNvSpPr>
            <a:spLocks noGrp="1"/>
          </p:cNvSpPr>
          <p:nvPr>
            <p:ph type="ctrTitle"/>
          </p:nvPr>
        </p:nvSpPr>
        <p:spPr>
          <a:xfrm>
            <a:off x="457200" y="457200"/>
            <a:ext cx="3657600" cy="3657600"/>
          </a:xfrm>
          <a:prstGeom prst="roundRect">
            <a:avLst>
              <a:gd name="adj" fmla="val 2752"/>
            </a:avLst>
          </a:prstGeom>
          <a:solidFill>
            <a:schemeClr val="accent5"/>
          </a:solidFill>
          <a:ln>
            <a:noFill/>
          </a:ln>
        </p:spPr>
        <p:style>
          <a:lnRef idx="2">
            <a:schemeClr val="accent1"/>
          </a:lnRef>
          <a:fillRef idx="1">
            <a:schemeClr val="lt1"/>
          </a:fillRef>
          <a:effectRef idx="0">
            <a:schemeClr val="accent1"/>
          </a:effectRef>
          <a:fontRef idx="none"/>
        </p:style>
        <p:txBody>
          <a:bodyPr lIns="228600" tIns="228600" rIns="228600" bIns="228600" anchor="t">
            <a:normAutofit/>
          </a:bodyPr>
          <a:lstStyle>
            <a:lvl1pPr>
              <a:defRPr sz="3200" b="0">
                <a:solidFill>
                  <a:schemeClr val="tx2"/>
                </a:solidFill>
                <a:latin typeface="Museo For Dell" pitchFamily="2" charset="0"/>
              </a:defRPr>
            </a:lvl1pPr>
          </a:lstStyle>
          <a:p>
            <a:r>
              <a:rPr lang="en-US" smtClean="0"/>
              <a:t>Click to edit Master title style</a:t>
            </a:r>
            <a:endParaRPr lang="en-US" dirty="0"/>
          </a:p>
        </p:txBody>
      </p:sp>
      <p:pic>
        <p:nvPicPr>
          <p:cNvPr id="14" name="Picture 13" descr="dell_gray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6"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
        <p:nvSpPr>
          <p:cNvPr id="7"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dirty="0" smtClean="0">
                <a:solidFill>
                  <a:srgbClr val="AAAAAA"/>
                </a:solidFill>
              </a:rPr>
              <a:t>Confidential</a:t>
            </a:r>
            <a:endParaRPr lang="en-US" dirty="0">
              <a:solidFill>
                <a:srgbClr val="AAAAAA"/>
              </a:solidFill>
            </a:endParaRPr>
          </a:p>
        </p:txBody>
      </p:sp>
    </p:spTree>
    <p:extLst>
      <p:ext uri="{BB962C8B-B14F-4D97-AF65-F5344CB8AC3E}">
        <p14:creationId xmlns:p14="http://schemas.microsoft.com/office/powerpoint/2010/main" val="3217154671"/>
      </p:ext>
    </p:extLst>
  </p:cSld>
  <p:clrMapOvr>
    <a:masterClrMapping/>
  </p:clrMapOvr>
  <p:transition spd="med">
    <p:wipe dir="r"/>
  </p:transition>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Section_Blue_Background">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57200" y="457200"/>
            <a:ext cx="3657600" cy="3657600"/>
          </a:xfrm>
          <a:prstGeom prst="roundRect">
            <a:avLst>
              <a:gd name="adj" fmla="val 2752"/>
            </a:avLst>
          </a:prstGeom>
          <a:solidFill>
            <a:schemeClr val="tx2"/>
          </a:solidFill>
          <a:ln>
            <a:noFill/>
          </a:ln>
        </p:spPr>
        <p:style>
          <a:lnRef idx="2">
            <a:schemeClr val="accent1"/>
          </a:lnRef>
          <a:fillRef idx="1">
            <a:schemeClr val="lt1"/>
          </a:fillRef>
          <a:effectRef idx="0">
            <a:schemeClr val="accent1"/>
          </a:effectRef>
          <a:fontRef idx="none"/>
        </p:style>
        <p:txBody>
          <a:bodyPr lIns="228600" tIns="228600" rIns="228600" bIns="228600" anchor="t">
            <a:normAutofit/>
          </a:bodyPr>
          <a:lstStyle>
            <a:lvl1pPr>
              <a:defRPr sz="3200" b="0">
                <a:solidFill>
                  <a:schemeClr val="bg1"/>
                </a:solidFill>
                <a:latin typeface="Museo For Dell" pitchFamily="2" charset="0"/>
              </a:defRPr>
            </a:lvl1pPr>
          </a:lstStyle>
          <a:p>
            <a:r>
              <a:rPr lang="en-US" smtClean="0"/>
              <a:t>Click to edit Master title style</a:t>
            </a:r>
            <a:endParaRPr lang="en-US" dirty="0"/>
          </a:p>
        </p:txBody>
      </p:sp>
      <p:pic>
        <p:nvPicPr>
          <p:cNvPr id="18" name="Picture 17" descr="dell_white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9" name="TextBox 3"/>
          <p:cNvSpPr txBox="1"/>
          <p:nvPr userDrawn="1"/>
        </p:nvSpPr>
        <p:spPr bwMode="black">
          <a:xfrm>
            <a:off x="5350331" y="6425457"/>
            <a:ext cx="2743200" cy="153888"/>
          </a:xfrm>
          <a:prstGeom prst="rect">
            <a:avLst/>
          </a:prstGeom>
          <a:noFill/>
        </p:spPr>
        <p:txBody>
          <a:bodyPr lIns="0" tIns="0" rIns="0" bIns="0">
            <a:prstTxWarp prst="textNoShape">
              <a:avLst/>
            </a:prstTxWarp>
            <a:spAutoFit/>
          </a:bodyPr>
          <a:lstStyle/>
          <a:p>
            <a:pPr algn="r"/>
            <a:r>
              <a:rPr lang="en-US" sz="1000" dirty="0" smtClean="0">
                <a:solidFill>
                  <a:srgbClr val="FFFFFF"/>
                </a:solidFill>
                <a:latin typeface="Museo Sans For Dell" pitchFamily="2" charset="0"/>
              </a:rPr>
              <a:t>Global Support and Deployment</a:t>
            </a:r>
            <a:endParaRPr lang="en-US" sz="1000" dirty="0">
              <a:solidFill>
                <a:srgbClr val="FFFFFF"/>
              </a:solidFill>
              <a:latin typeface="Museo Sans For Dell" pitchFamily="2" charset="0"/>
            </a:endParaRPr>
          </a:p>
        </p:txBody>
      </p:sp>
      <p:sp>
        <p:nvSpPr>
          <p:cNvPr id="8"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tx2"/>
                </a:solidFill>
                <a:latin typeface="Museo Sans For Dell" pitchFamily="2" charset="0"/>
              </a:defRPr>
            </a:lvl1pPr>
          </a:lstStyle>
          <a:p>
            <a:r>
              <a:rPr lang="en-US" smtClean="0">
                <a:solidFill>
                  <a:srgbClr val="FFFFFF"/>
                </a:solidFill>
              </a:rPr>
              <a:t>Confidential</a:t>
            </a:r>
            <a:endParaRPr lang="en-US" dirty="0">
              <a:solidFill>
                <a:srgbClr val="FFFFFF"/>
              </a:solidFill>
            </a:endParaRPr>
          </a:p>
        </p:txBody>
      </p:sp>
      <p:sp>
        <p:nvSpPr>
          <p:cNvPr id="12"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tx2"/>
                </a:solidFill>
                <a:latin typeface="Museo Sans For Dell" pitchFamily="2" charset="0"/>
              </a:defRPr>
            </a:lvl1pPr>
          </a:lstStyle>
          <a:p>
            <a:fld id="{DBD5246C-868F-410A-AE52-FE248EDADC4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65185872"/>
      </p:ext>
    </p:extLst>
  </p:cSld>
  <p:clrMapOvr>
    <a:masterClrMapping/>
  </p:clrMapOvr>
  <p:transition spd="med">
    <p:wipe dir="r"/>
  </p:transition>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Title_and_Content_Blue_Backgroun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7675" y="38100"/>
            <a:ext cx="8239126" cy="960120"/>
          </a:xfrm>
        </p:spPr>
        <p:txBody>
          <a:bodyPr wrap="square" anchor="b"/>
          <a:lstStyle>
            <a:lvl1pPr>
              <a:lnSpc>
                <a:spcPct val="90000"/>
              </a:lnSpc>
              <a:defRPr sz="3000" b="0">
                <a:solidFill>
                  <a:schemeClr val="tx2"/>
                </a:solidFill>
                <a:latin typeface="Museo For Dell" pitchFamily="2"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47675" y="1310640"/>
            <a:ext cx="8229600" cy="1712264"/>
          </a:xfrm>
        </p:spPr>
        <p:txBody>
          <a:bodyPr lIns="0" tIns="0" rIns="0" bIns="0"/>
          <a:lstStyle>
            <a:lvl1pPr>
              <a:spcBef>
                <a:spcPts val="1600"/>
              </a:spcBef>
              <a:buClr>
                <a:schemeClr val="tx2"/>
              </a:buClr>
              <a:defRPr sz="2200">
                <a:solidFill>
                  <a:schemeClr val="tx2"/>
                </a:solidFill>
                <a:latin typeface="Museo Sans For Dell" pitchFamily="2" charset="0"/>
              </a:defRPr>
            </a:lvl1pPr>
            <a:lvl2pPr>
              <a:spcBef>
                <a:spcPts val="800"/>
              </a:spcBef>
              <a:buClr>
                <a:schemeClr val="tx2"/>
              </a:buClr>
              <a:buFont typeface="Museo For Dell 300" pitchFamily="50" charset="0"/>
              <a:buChar char="–"/>
              <a:defRPr sz="1800">
                <a:solidFill>
                  <a:schemeClr val="tx2"/>
                </a:solidFill>
                <a:latin typeface="Museo Sans For Dell" pitchFamily="2" charset="0"/>
              </a:defRPr>
            </a:lvl2pPr>
            <a:lvl3pPr>
              <a:spcBef>
                <a:spcPts val="800"/>
              </a:spcBef>
              <a:buClr>
                <a:schemeClr val="tx2"/>
              </a:buClr>
              <a:defRPr sz="1800">
                <a:solidFill>
                  <a:schemeClr val="tx2"/>
                </a:solidFill>
                <a:latin typeface="Museo Sans For Dell" pitchFamily="2" charset="0"/>
              </a:defRPr>
            </a:lvl3pPr>
            <a:lvl4pPr>
              <a:spcBef>
                <a:spcPts val="800"/>
              </a:spcBef>
              <a:buClr>
                <a:schemeClr val="tx2"/>
              </a:buClr>
              <a:defRPr sz="1800">
                <a:solidFill>
                  <a:schemeClr val="tx2"/>
                </a:solidFill>
                <a:latin typeface="Museo Sans For Dell" pitchFamily="2" charset="0"/>
              </a:defRPr>
            </a:lvl4pPr>
            <a:lvl5pPr>
              <a:spcBef>
                <a:spcPts val="800"/>
              </a:spcBef>
              <a:buClr>
                <a:schemeClr val="tx2"/>
              </a:buClr>
              <a:defRPr sz="1800">
                <a:solidFill>
                  <a:schemeClr val="tx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20" name="Straight Connector 19"/>
          <p:cNvCxnSpPr>
            <a:cxnSpLocks noChangeShapeType="1"/>
          </p:cNvCxnSpPr>
          <p:nvPr userDrawn="1"/>
        </p:nvCxnSpPr>
        <p:spPr bwMode="auto">
          <a:xfrm>
            <a:off x="457200" y="6172200"/>
            <a:ext cx="8229600" cy="0"/>
          </a:xfrm>
          <a:prstGeom prst="line">
            <a:avLst/>
          </a:prstGeom>
          <a:noFill/>
          <a:ln w="9525">
            <a:solidFill>
              <a:schemeClr val="tx2"/>
            </a:solidFill>
            <a:round/>
            <a:headEnd/>
            <a:tailEnd/>
          </a:ln>
        </p:spPr>
      </p:cxnSp>
      <p:sp>
        <p:nvSpPr>
          <p:cNvPr id="22" name="TextBox 3"/>
          <p:cNvSpPr txBox="1"/>
          <p:nvPr userDrawn="1"/>
        </p:nvSpPr>
        <p:spPr bwMode="black">
          <a:xfrm>
            <a:off x="5350331" y="6425457"/>
            <a:ext cx="2743200" cy="153888"/>
          </a:xfrm>
          <a:prstGeom prst="rect">
            <a:avLst/>
          </a:prstGeom>
          <a:noFill/>
        </p:spPr>
        <p:txBody>
          <a:bodyPr lIns="0" tIns="0" rIns="0" bIns="0">
            <a:prstTxWarp prst="textNoShape">
              <a:avLst/>
            </a:prstTxWarp>
            <a:spAutoFit/>
          </a:bodyPr>
          <a:lstStyle/>
          <a:p>
            <a:pPr algn="r"/>
            <a:r>
              <a:rPr lang="en-US" sz="1000" dirty="0" smtClean="0">
                <a:solidFill>
                  <a:srgbClr val="FFFFFF"/>
                </a:solidFill>
                <a:latin typeface="Museo Sans For Dell" pitchFamily="2" charset="0"/>
              </a:rPr>
              <a:t>Global Support and Deployment</a:t>
            </a:r>
            <a:endParaRPr lang="en-US" sz="1000" dirty="0">
              <a:solidFill>
                <a:srgbClr val="FFFFFF"/>
              </a:solidFill>
              <a:latin typeface="Museo Sans For Dell" pitchFamily="2" charset="0"/>
            </a:endParaRPr>
          </a:p>
        </p:txBody>
      </p:sp>
      <p:pic>
        <p:nvPicPr>
          <p:cNvPr id="10" name="Picture 9" descr="dell_white_logo.png"/>
          <p:cNvPicPr>
            <a:picLocks noChangeAspect="1"/>
          </p:cNvPicPr>
          <p:nvPr userDrawn="1"/>
        </p:nvPicPr>
        <p:blipFill>
          <a:blip r:embed="rId2" cstate="print"/>
          <a:stretch>
            <a:fillRect/>
          </a:stretch>
        </p:blipFill>
        <p:spPr>
          <a:xfrm>
            <a:off x="8193024" y="6226683"/>
            <a:ext cx="573025" cy="573025"/>
          </a:xfrm>
          <a:prstGeom prst="rect">
            <a:avLst/>
          </a:prstGeom>
        </p:spPr>
      </p:pic>
      <p:sp>
        <p:nvSpPr>
          <p:cNvPr id="11"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tx2"/>
                </a:solidFill>
                <a:latin typeface="Museo Sans For Dell" pitchFamily="2" charset="0"/>
              </a:defRPr>
            </a:lvl1pPr>
          </a:lstStyle>
          <a:p>
            <a:r>
              <a:rPr lang="en-US" smtClean="0">
                <a:solidFill>
                  <a:srgbClr val="FFFFFF"/>
                </a:solidFill>
              </a:rPr>
              <a:t>Confidential</a:t>
            </a:r>
            <a:endParaRPr lang="en-US" dirty="0">
              <a:solidFill>
                <a:srgbClr val="FFFFFF"/>
              </a:solidFill>
            </a:endParaRPr>
          </a:p>
        </p:txBody>
      </p:sp>
      <p:sp>
        <p:nvSpPr>
          <p:cNvPr id="12"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tx2"/>
                </a:solidFill>
                <a:latin typeface="Museo Sans For Dell" pitchFamily="2" charset="0"/>
              </a:defRPr>
            </a:lvl1pPr>
          </a:lstStyle>
          <a:p>
            <a:fld id="{DBD5246C-868F-410A-AE52-FE248EDADC4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77218096"/>
      </p:ext>
    </p:extLst>
  </p:cSld>
  <p:clrMapOvr>
    <a:masterClrMapping/>
  </p:clrMapOvr>
  <p:transition spd="med">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Title_Slide_Blue_Background">
    <p:bg>
      <p:bgPr>
        <a:solidFill>
          <a:schemeClr val="bg1"/>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p:nvPr>
        </p:nvSpPr>
        <p:spPr>
          <a:xfrm>
            <a:off x="369888" y="2900380"/>
            <a:ext cx="6399622" cy="1006685"/>
          </a:xfrm>
        </p:spPr>
        <p:txBody>
          <a:bodyPr anchor="ctr" anchorCtr="0"/>
          <a:lstStyle>
            <a:lvl1pPr algn="l">
              <a:lnSpc>
                <a:spcPct val="90000"/>
              </a:lnSpc>
              <a:defRPr sz="5400" b="0" i="0" smtClean="0">
                <a:solidFill>
                  <a:schemeClr val="tx2"/>
                </a:solidFill>
                <a:latin typeface="Museo For Dell" pitchFamily="2" charset="0"/>
                <a:ea typeface="Museo For Dell" pitchFamily="2" charset="0"/>
              </a:defRPr>
            </a:lvl1pPr>
          </a:lstStyle>
          <a:p>
            <a:r>
              <a:rPr lang="en-US" smtClean="0"/>
              <a:t>Click to edit Master title style</a:t>
            </a:r>
            <a:endParaRPr lang="en-US" dirty="0" smtClean="0"/>
          </a:p>
        </p:txBody>
      </p:sp>
      <p:grpSp>
        <p:nvGrpSpPr>
          <p:cNvPr id="20" name="Group 19"/>
          <p:cNvGrpSpPr/>
          <p:nvPr userDrawn="1"/>
        </p:nvGrpSpPr>
        <p:grpSpPr>
          <a:xfrm>
            <a:off x="380999" y="1781175"/>
            <a:ext cx="8311513" cy="3295650"/>
            <a:chOff x="280033" y="1781175"/>
            <a:chExt cx="8412480" cy="3295650"/>
          </a:xfrm>
        </p:grpSpPr>
        <p:cxnSp>
          <p:nvCxnSpPr>
            <p:cNvPr id="8" name="Straight Connector 7"/>
            <p:cNvCxnSpPr/>
            <p:nvPr/>
          </p:nvCxnSpPr>
          <p:spPr>
            <a:xfrm>
              <a:off x="280033" y="1781175"/>
              <a:ext cx="8412480"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80033" y="5076825"/>
              <a:ext cx="8412480"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grpSp>
      <p:pic>
        <p:nvPicPr>
          <p:cNvPr id="12" name="Picture 9" descr="white"/>
          <p:cNvPicPr>
            <a:picLocks noChangeAspect="1" noChangeArrowheads="1"/>
          </p:cNvPicPr>
          <p:nvPr userDrawn="1"/>
        </p:nvPicPr>
        <p:blipFill>
          <a:blip r:embed="rId2" cstate="print"/>
          <a:srcRect/>
          <a:stretch>
            <a:fillRect/>
          </a:stretch>
        </p:blipFill>
        <p:spPr bwMode="auto">
          <a:xfrm>
            <a:off x="7377195" y="2681959"/>
            <a:ext cx="1371487" cy="1371487"/>
          </a:xfrm>
          <a:prstGeom prst="rect">
            <a:avLst/>
          </a:prstGeom>
          <a:noFill/>
          <a:ln w="9525">
            <a:noFill/>
            <a:miter lim="800000"/>
            <a:headEnd/>
            <a:tailEnd/>
          </a:ln>
        </p:spPr>
      </p:pic>
      <p:sp>
        <p:nvSpPr>
          <p:cNvPr id="11"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tx2"/>
                </a:solidFill>
                <a:latin typeface="Museo Sans For Dell" pitchFamily="2" charset="0"/>
              </a:defRPr>
            </a:lvl1pPr>
          </a:lstStyle>
          <a:p>
            <a:r>
              <a:rPr lang="en-US" smtClean="0">
                <a:solidFill>
                  <a:srgbClr val="FFFFFF"/>
                </a:solidFill>
              </a:rPr>
              <a:t>Confidential</a:t>
            </a:r>
            <a:endParaRPr lang="en-US" dirty="0">
              <a:solidFill>
                <a:srgbClr val="FFFFFF"/>
              </a:solidFill>
            </a:endParaRPr>
          </a:p>
        </p:txBody>
      </p:sp>
      <p:sp>
        <p:nvSpPr>
          <p:cNvPr id="13"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tx2"/>
                </a:solidFill>
                <a:latin typeface="Museo Sans For Dell" pitchFamily="2" charset="0"/>
              </a:defRPr>
            </a:lvl1pPr>
          </a:lstStyle>
          <a:p>
            <a:fld id="{DBD5246C-868F-410A-AE52-FE248EDADC4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06290534"/>
      </p:ext>
    </p:extLst>
  </p:cSld>
  <p:clrMapOvr>
    <a:masterClrMapping/>
  </p:clrMapOvr>
  <p:transition spd="med">
    <p:wipe dir="r"/>
  </p:transition>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36564" y="1524000"/>
            <a:ext cx="3778694" cy="5011738"/>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457700" y="1524000"/>
            <a:ext cx="3778695" cy="5011738"/>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742950" y="6620287"/>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dirty="0" smtClean="0">
                <a:solidFill>
                  <a:srgbClr val="AAAAAA"/>
                </a:solidFill>
              </a:rPr>
              <a:t>Confidential</a:t>
            </a:r>
            <a:endParaRPr lang="en-US" dirty="0">
              <a:solidFill>
                <a:srgbClr val="AAAAAA"/>
              </a:solidFill>
            </a:endParaRPr>
          </a:p>
        </p:txBody>
      </p:sp>
      <p:sp>
        <p:nvSpPr>
          <p:cNvPr id="8" name="Slide Number Placeholder 5"/>
          <p:cNvSpPr txBox="1">
            <a:spLocks/>
          </p:cNvSpPr>
          <p:nvPr userDrawn="1"/>
        </p:nvSpPr>
        <p:spPr>
          <a:xfrm>
            <a:off x="444501" y="6631404"/>
            <a:ext cx="260349" cy="152399"/>
          </a:xfrm>
          <a:prstGeom prst="rect">
            <a:avLst/>
          </a:prstGeom>
        </p:spPr>
        <p:txBody>
          <a:bodyPr vert="horz" lIns="0" tIns="0" rIns="91440" bIns="0" rtlCol="0" anchor="ctr"/>
          <a:lstStyle>
            <a:defPPr>
              <a:defRPr lang="en-US"/>
            </a:defPPr>
            <a:lvl1pPr algn="l" rtl="0" fontAlgn="base">
              <a:spcBef>
                <a:spcPct val="0"/>
              </a:spcBef>
              <a:spcAft>
                <a:spcPct val="0"/>
              </a:spcAft>
              <a:defRPr sz="900" kern="1200">
                <a:solidFill>
                  <a:schemeClr val="accent4"/>
                </a:solidFill>
                <a:latin typeface="Museo Sans For Dell" pitchFamily="2"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DBD5246C-868F-410A-AE52-FE248EDADC46}" type="slidenum">
              <a:rPr lang="en-US" smtClean="0">
                <a:solidFill>
                  <a:srgbClr val="AAAAAA"/>
                </a:solidFill>
              </a:rPr>
              <a:pPr/>
              <a:t>‹#›</a:t>
            </a:fld>
            <a:endParaRPr lang="en-US" dirty="0">
              <a:solidFill>
                <a:srgbClr val="AAAAAA"/>
              </a:solidFill>
            </a:endParaRPr>
          </a:p>
        </p:txBody>
      </p:sp>
      <p:pic>
        <p:nvPicPr>
          <p:cNvPr id="9" name="Picture 8" descr="dell_gray_logo.png"/>
          <p:cNvPicPr>
            <a:picLocks noChangeAspect="1"/>
          </p:cNvPicPr>
          <p:nvPr userDrawn="1"/>
        </p:nvPicPr>
        <p:blipFill>
          <a:blip r:embed="rId2" cstate="screen"/>
          <a:stretch>
            <a:fillRect/>
          </a:stretch>
        </p:blipFill>
        <p:spPr bwMode="black">
          <a:xfrm>
            <a:off x="8193024" y="6226683"/>
            <a:ext cx="573025" cy="573025"/>
          </a:xfrm>
          <a:prstGeom prst="rect">
            <a:avLst/>
          </a:prstGeom>
        </p:spPr>
      </p:pic>
    </p:spTree>
    <p:extLst>
      <p:ext uri="{BB962C8B-B14F-4D97-AF65-F5344CB8AC3E}">
        <p14:creationId xmlns:p14="http://schemas.microsoft.com/office/powerpoint/2010/main" val="2133336777"/>
      </p:ext>
    </p:extLst>
  </p:cSld>
  <p:clrMapOvr>
    <a:masterClrMapping/>
  </p:clrMapOvr>
  <p:transition spd="med">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8" name="Straight Connector 7"/>
          <p:cNvCxnSpPr/>
          <p:nvPr/>
        </p:nvCxnSpPr>
        <p:spPr>
          <a:xfrm>
            <a:off x="447675" y="178117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47675" y="507682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bwMode="gray">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4" name="Rectangle 13"/>
          <p:cNvSpPr/>
          <p:nvPr/>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9" name="Rectangle 18"/>
          <p:cNvSpPr/>
          <p:nvPr/>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Tree>
    <p:extLst>
      <p:ext uri="{BB962C8B-B14F-4D97-AF65-F5344CB8AC3E}">
        <p14:creationId xmlns:p14="http://schemas.microsoft.com/office/powerpoint/2010/main" val="2081785224"/>
      </p:ext>
    </p:extLst>
  </p:cSld>
  <p:clrMapOvr>
    <a:masterClrMapping/>
  </p:clrMapOvr>
  <p:transition spd="med">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sz="half" idx="1"/>
          </p:nvPr>
        </p:nvSpPr>
        <p:spPr>
          <a:xfrm>
            <a:off x="457200" y="1280160"/>
            <a:ext cx="8229600" cy="4754880"/>
          </a:xfrm>
        </p:spPr>
        <p:txBody>
          <a:bodyPr lIns="0" tIns="0" rIns="0" bIns="0">
            <a:normAutofit/>
          </a:bodyPr>
          <a:lstStyle>
            <a:lvl1pPr>
              <a:spcBef>
                <a:spcPts val="100"/>
              </a:spcBef>
              <a:spcAft>
                <a:spcPts val="100"/>
              </a:spcAft>
              <a:defRPr sz="1600">
                <a:solidFill>
                  <a:schemeClr val="bg2"/>
                </a:solidFill>
                <a:latin typeface="Museo Sans For Dell" pitchFamily="2" charset="0"/>
              </a:defRPr>
            </a:lvl1pPr>
            <a:lvl2pPr>
              <a:spcBef>
                <a:spcPts val="100"/>
              </a:spcBef>
              <a:spcAft>
                <a:spcPts val="100"/>
              </a:spcAft>
              <a:buFont typeface="Museo Sans For Dell" pitchFamily="2" charset="0"/>
              <a:buChar char="–"/>
              <a:defRPr sz="1800">
                <a:solidFill>
                  <a:schemeClr val="bg2"/>
                </a:solidFill>
                <a:latin typeface="Museo Sans For Dell" pitchFamily="2" charset="0"/>
              </a:defRPr>
            </a:lvl2pPr>
            <a:lvl3pPr>
              <a:spcBef>
                <a:spcPts val="100"/>
              </a:spcBef>
              <a:spcAft>
                <a:spcPts val="100"/>
              </a:spcAft>
              <a:defRPr sz="1600">
                <a:solidFill>
                  <a:schemeClr val="bg2"/>
                </a:solidFill>
                <a:latin typeface="Museo Sans For Dell" pitchFamily="2" charset="0"/>
              </a:defRPr>
            </a:lvl3pPr>
            <a:lvl4pPr>
              <a:spcBef>
                <a:spcPts val="100"/>
              </a:spcBef>
              <a:spcAft>
                <a:spcPts val="100"/>
              </a:spcAft>
              <a:defRPr sz="1400" baseline="0">
                <a:solidFill>
                  <a:schemeClr val="bg2"/>
                </a:solidFill>
                <a:latin typeface="Museo Sans For Dell" pitchFamily="2" charset="0"/>
              </a:defRPr>
            </a:lvl4pPr>
            <a:lvl5pPr>
              <a:spcBef>
                <a:spcPts val="100"/>
              </a:spcBef>
              <a:spcAft>
                <a:spcPts val="100"/>
              </a:spcAft>
              <a:buClr>
                <a:schemeClr val="accent1"/>
              </a:buClr>
              <a:defRPr sz="120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p:txBody>
      </p:sp>
      <p:cxnSp>
        <p:nvCxnSpPr>
          <p:cNvPr id="20" name="Straight Connector 19"/>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14" name="Picture 13"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15"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16"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18"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r>
              <a:rPr dirty="0">
                <a:solidFill>
                  <a:srgbClr val="000000">
                    <a:lumMod val="60000"/>
                    <a:lumOff val="40000"/>
                  </a:srgbClr>
                </a:solidFill>
              </a:rPr>
              <a:t>10/15/2012</a:t>
            </a:r>
          </a:p>
        </p:txBody>
      </p:sp>
    </p:spTree>
    <p:extLst>
      <p:ext uri="{BB962C8B-B14F-4D97-AF65-F5344CB8AC3E}">
        <p14:creationId xmlns:p14="http://schemas.microsoft.com/office/powerpoint/2010/main" val="299375024"/>
      </p:ext>
    </p:extLst>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_Column">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4653246" y="1241424"/>
            <a:ext cx="4023360" cy="4890435"/>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1"/>
          </p:nvPr>
        </p:nvSpPr>
        <p:spPr>
          <a:xfrm>
            <a:off x="439738" y="1241425"/>
            <a:ext cx="4023360" cy="4890434"/>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cxnSp>
        <p:nvCxnSpPr>
          <p:cNvPr id="14" name="Straight Connector 13"/>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25" name="Picture 24"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13"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9"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15" name="Title 1"/>
          <p:cNvSpPr>
            <a:spLocks noGrp="1"/>
          </p:cNvSpPr>
          <p:nvPr>
            <p:ph type="title" hasCustomPrompt="1"/>
          </p:nvPr>
        </p:nvSpPr>
        <p:spPr>
          <a:xfrm>
            <a:off x="425904"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6"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A1BD0CCE-4CF1-4416-AC93-D16C31AA61FF}" type="datetime1">
              <a:rPr>
                <a:solidFill>
                  <a:srgbClr val="000000">
                    <a:lumMod val="60000"/>
                    <a:lumOff val="40000"/>
                  </a:srgbClr>
                </a:solidFill>
              </a:rPr>
              <a:pPr/>
              <a:t>8/30/2012</a:t>
            </a:fld>
            <a:endParaRPr dirty="0">
              <a:solidFill>
                <a:srgbClr val="000000">
                  <a:lumMod val="60000"/>
                  <a:lumOff val="40000"/>
                </a:srgbClr>
              </a:solidFill>
            </a:endParaRPr>
          </a:p>
        </p:txBody>
      </p:sp>
    </p:spTree>
    <p:extLst>
      <p:ext uri="{BB962C8B-B14F-4D97-AF65-F5344CB8AC3E}">
        <p14:creationId xmlns:p14="http://schemas.microsoft.com/office/powerpoint/2010/main" val="232068632"/>
      </p:ext>
    </p:extLst>
  </p:cSld>
  <p:clrMapOvr>
    <a:masterClrMapping/>
  </p:clrMapOvr>
  <p:transition spd="med">
    <p:wipe dir="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4653246" y="1237786"/>
            <a:ext cx="4023360" cy="2888166"/>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1"/>
          </p:nvPr>
        </p:nvSpPr>
        <p:spPr>
          <a:xfrm>
            <a:off x="439738" y="1237786"/>
            <a:ext cx="4023360" cy="2888166"/>
          </a:xfrm>
        </p:spPr>
        <p:txBody>
          <a:bodyPr wrap="square" lIns="0" tIns="0" rIns="0" bIns="0">
            <a:normAutofit/>
          </a:bodyPr>
          <a:lstStyle>
            <a:lvl1pPr>
              <a:spcBef>
                <a:spcPts val="100"/>
              </a:spcBef>
              <a:defRPr sz="2000" b="0">
                <a:solidFill>
                  <a:schemeClr val="bg2"/>
                </a:solidFill>
                <a:latin typeface="Museo Sans For Dell" pitchFamily="2" charset="0"/>
              </a:defRPr>
            </a:lvl1pPr>
            <a:lvl2pPr marL="574675" indent="-231775">
              <a:spcBef>
                <a:spcPts val="100"/>
              </a:spcBef>
              <a:defRPr sz="1800" b="0">
                <a:solidFill>
                  <a:schemeClr val="bg2"/>
                </a:solidFill>
                <a:latin typeface="Museo Sans For Dell" pitchFamily="2" charset="0"/>
              </a:defRPr>
            </a:lvl2pPr>
            <a:lvl3pPr>
              <a:spcBef>
                <a:spcPts val="100"/>
              </a:spcBef>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cxnSp>
        <p:nvCxnSpPr>
          <p:cNvPr id="14" name="Straight Connector 13"/>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25" name="Picture 24"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13"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9"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4" name="Content Placeholder 3"/>
          <p:cNvSpPr>
            <a:spLocks noGrp="1"/>
          </p:cNvSpPr>
          <p:nvPr>
            <p:ph sz="quarter" idx="12"/>
          </p:nvPr>
        </p:nvSpPr>
        <p:spPr>
          <a:xfrm>
            <a:off x="434975" y="4270916"/>
            <a:ext cx="8262938" cy="18949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
          <p:cNvSpPr>
            <a:spLocks noGrp="1"/>
          </p:cNvSpPr>
          <p:nvPr>
            <p:ph type="title" hasCustomPrompt="1"/>
          </p:nvPr>
        </p:nvSpPr>
        <p:spPr>
          <a:xfrm>
            <a:off x="425904"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6"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718DB286-FF79-4BB2-AAE8-04B104D0A731}" type="datetime1">
              <a:rPr>
                <a:solidFill>
                  <a:srgbClr val="000000">
                    <a:lumMod val="60000"/>
                    <a:lumOff val="40000"/>
                  </a:srgbClr>
                </a:solidFill>
              </a:rPr>
              <a:pPr/>
              <a:t>8/30/2012</a:t>
            </a:fld>
            <a:endParaRPr dirty="0">
              <a:solidFill>
                <a:srgbClr val="000000">
                  <a:lumMod val="60000"/>
                  <a:lumOff val="40000"/>
                </a:srgbClr>
              </a:solidFill>
            </a:endParaRPr>
          </a:p>
        </p:txBody>
      </p:sp>
    </p:spTree>
    <p:extLst>
      <p:ext uri="{BB962C8B-B14F-4D97-AF65-F5344CB8AC3E}">
        <p14:creationId xmlns:p14="http://schemas.microsoft.com/office/powerpoint/2010/main" val="3841060473"/>
      </p:ext>
    </p:extLst>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cxnSp>
        <p:nvCxnSpPr>
          <p:cNvPr id="6" name="Straight Connector 5"/>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4" name="Straight Connector 3"/>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cSld>
  <p:clrMapOvr>
    <a:masterClrMapping/>
  </p:clrMapOvr>
  <p:transition spd="slow">
    <p:wip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cxnSp>
        <p:nvCxnSpPr>
          <p:cNvPr id="18" name="Straight Connector 1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16" name="Picture 15"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9" name="Slide Number Placeholder 5"/>
          <p:cNvSpPr>
            <a:spLocks noGrp="1"/>
          </p:cNvSpPr>
          <p:nvPr>
            <p:ph type="sldNum" sz="quarter" idx="4"/>
          </p:nvPr>
        </p:nvSpPr>
        <p:spPr>
          <a:xfrm>
            <a:off x="439738" y="6431528"/>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7"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10" name="Title 1"/>
          <p:cNvSpPr>
            <a:spLocks noGrp="1"/>
          </p:cNvSpPr>
          <p:nvPr>
            <p:ph type="title" hasCustomPrompt="1"/>
          </p:nvPr>
        </p:nvSpPr>
        <p:spPr>
          <a:xfrm>
            <a:off x="425904" y="261562"/>
            <a:ext cx="8239126" cy="853560"/>
          </a:xfrm>
        </p:spPr>
        <p:txBody>
          <a:bodyPr wrap="square" anchor="t"/>
          <a:lstStyle>
            <a:lvl1pPr>
              <a:lnSpc>
                <a:spcPct val="90000"/>
              </a:lnSpc>
              <a:defRPr sz="32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1"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BEC21B2A-3096-494E-9123-2989D3AEA588}" type="datetime1">
              <a:rPr>
                <a:solidFill>
                  <a:srgbClr val="000000">
                    <a:lumMod val="60000"/>
                    <a:lumOff val="40000"/>
                  </a:srgbClr>
                </a:solidFill>
              </a:rPr>
              <a:pPr/>
              <a:t>8/30/2012</a:t>
            </a:fld>
            <a:endParaRPr dirty="0">
              <a:solidFill>
                <a:srgbClr val="000000">
                  <a:lumMod val="60000"/>
                  <a:lumOff val="40000"/>
                </a:srgbClr>
              </a:solidFill>
            </a:endParaRPr>
          </a:p>
        </p:txBody>
      </p:sp>
    </p:spTree>
    <p:extLst>
      <p:ext uri="{BB962C8B-B14F-4D97-AF65-F5344CB8AC3E}">
        <p14:creationId xmlns:p14="http://schemas.microsoft.com/office/powerpoint/2010/main" val="596757115"/>
      </p:ext>
    </p:extLst>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cxnSp>
        <p:nvCxnSpPr>
          <p:cNvPr id="18" name="Straight Connector 1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pic>
        <p:nvPicPr>
          <p:cNvPr id="16" name="Picture 15"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630BBFFE-C5E9-46F1-9426-174141C09A9C}" type="datetime1">
              <a:rPr>
                <a:solidFill>
                  <a:srgbClr val="000000">
                    <a:lumMod val="60000"/>
                    <a:lumOff val="40000"/>
                  </a:srgbClr>
                </a:solidFill>
              </a:rPr>
              <a:pPr/>
              <a:t>8/30/2012</a:t>
            </a:fld>
            <a:endParaRPr dirty="0">
              <a:solidFill>
                <a:srgbClr val="000000">
                  <a:lumMod val="60000"/>
                  <a:lumOff val="40000"/>
                </a:srgbClr>
              </a:solidFill>
            </a:endParaRPr>
          </a:p>
        </p:txBody>
      </p:sp>
    </p:spTree>
    <p:extLst>
      <p:ext uri="{BB962C8B-B14F-4D97-AF65-F5344CB8AC3E}">
        <p14:creationId xmlns:p14="http://schemas.microsoft.com/office/powerpoint/2010/main" val="2484640058"/>
      </p:ext>
    </p:extLst>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9"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7"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5EC22BE8-83F9-4C18-8DAB-5390261EDED8}" type="datetime1">
              <a:rPr>
                <a:solidFill>
                  <a:srgbClr val="000000">
                    <a:lumMod val="60000"/>
                    <a:lumOff val="40000"/>
                  </a:srgbClr>
                </a:solidFill>
              </a:rPr>
              <a:pPr/>
              <a:t>8/30/2012</a:t>
            </a:fld>
            <a:endParaRPr dirty="0">
              <a:solidFill>
                <a:srgbClr val="000000">
                  <a:lumMod val="60000"/>
                  <a:lumOff val="40000"/>
                </a:srgbClr>
              </a:solidFill>
            </a:endParaRPr>
          </a:p>
        </p:txBody>
      </p:sp>
    </p:spTree>
    <p:extLst>
      <p:ext uri="{BB962C8B-B14F-4D97-AF65-F5344CB8AC3E}">
        <p14:creationId xmlns:p14="http://schemas.microsoft.com/office/powerpoint/2010/main" val="2904446099"/>
      </p:ext>
    </p:extLst>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ection_Berry">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4"/>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D72DF531-3468-4E88-943B-AD2ADAEBFE57}" type="datetime1">
              <a:rPr>
                <a:solidFill>
                  <a:srgbClr val="000000">
                    <a:lumMod val="60000"/>
                    <a:lumOff val="40000"/>
                  </a:srgbClr>
                </a:solidFill>
              </a:rPr>
              <a:pPr/>
              <a:t>8/30/2012</a:t>
            </a:fld>
            <a:endParaRPr dirty="0">
              <a:solidFill>
                <a:srgbClr val="000000">
                  <a:lumMod val="60000"/>
                  <a:lumOff val="40000"/>
                </a:srgbClr>
              </a:solidFill>
            </a:endParaRPr>
          </a:p>
        </p:txBody>
      </p:sp>
    </p:spTree>
    <p:extLst>
      <p:ext uri="{BB962C8B-B14F-4D97-AF65-F5344CB8AC3E}">
        <p14:creationId xmlns:p14="http://schemas.microsoft.com/office/powerpoint/2010/main" val="2811263530"/>
      </p:ext>
    </p:extLst>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ection_Yellow">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2E81D4E3-FF1C-447C-90A3-895A8C5392F1}" type="datetime1">
              <a:rPr>
                <a:solidFill>
                  <a:srgbClr val="000000">
                    <a:lumMod val="60000"/>
                    <a:lumOff val="40000"/>
                  </a:srgbClr>
                </a:solidFill>
              </a:rPr>
              <a:pPr/>
              <a:t>8/30/2012</a:t>
            </a:fld>
            <a:endParaRPr dirty="0">
              <a:solidFill>
                <a:srgbClr val="000000">
                  <a:lumMod val="60000"/>
                  <a:lumOff val="40000"/>
                </a:srgbClr>
              </a:solidFill>
            </a:endParaRPr>
          </a:p>
        </p:txBody>
      </p:sp>
    </p:spTree>
    <p:extLst>
      <p:ext uri="{BB962C8B-B14F-4D97-AF65-F5344CB8AC3E}">
        <p14:creationId xmlns:p14="http://schemas.microsoft.com/office/powerpoint/2010/main" val="155935124"/>
      </p:ext>
    </p:extLst>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ection_Green">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457200"/>
            <a:ext cx="3657600" cy="3657600"/>
          </a:xfrm>
          <a:prstGeom prst="roundRect">
            <a:avLst>
              <a:gd name="adj" fmla="val 2752"/>
            </a:avLst>
          </a:prstGeom>
          <a:solidFill>
            <a:schemeClr val="accent2"/>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pic>
        <p:nvPicPr>
          <p:cNvPr id="10" name="Picture 9"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6"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BF957C7E-C7E7-40ED-8DBB-CAEED742A383}" type="datetime1">
              <a:rPr>
                <a:solidFill>
                  <a:srgbClr val="000000">
                    <a:lumMod val="60000"/>
                    <a:lumOff val="40000"/>
                  </a:srgbClr>
                </a:solidFill>
              </a:rPr>
              <a:pPr/>
              <a:t>8/30/2012</a:t>
            </a:fld>
            <a:endParaRPr dirty="0">
              <a:solidFill>
                <a:srgbClr val="000000">
                  <a:lumMod val="60000"/>
                  <a:lumOff val="40000"/>
                </a:srgbClr>
              </a:solidFill>
            </a:endParaRPr>
          </a:p>
        </p:txBody>
      </p:sp>
    </p:spTree>
    <p:extLst>
      <p:ext uri="{BB962C8B-B14F-4D97-AF65-F5344CB8AC3E}">
        <p14:creationId xmlns:p14="http://schemas.microsoft.com/office/powerpoint/2010/main" val="181015327"/>
      </p:ext>
    </p:extLst>
  </p:cSld>
  <p:clrMapOvr>
    <a:masterClrMapping/>
  </p:clrMapOvr>
  <p:transition spd="med">
    <p:wipe dir="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ection_Purple">
    <p:spTree>
      <p:nvGrpSpPr>
        <p:cNvPr id="1" name=""/>
        <p:cNvGrpSpPr/>
        <p:nvPr/>
      </p:nvGrpSpPr>
      <p:grpSpPr>
        <a:xfrm>
          <a:off x="0" y="0"/>
          <a:ext cx="0" cy="0"/>
          <a:chOff x="0" y="0"/>
          <a:chExt cx="0" cy="0"/>
        </a:xfrm>
      </p:grpSpPr>
      <p:sp>
        <p:nvSpPr>
          <p:cNvPr id="15" name="Title 1"/>
          <p:cNvSpPr>
            <a:spLocks noGrp="1"/>
          </p:cNvSpPr>
          <p:nvPr>
            <p:ph type="ctrTitle"/>
          </p:nvPr>
        </p:nvSpPr>
        <p:spPr>
          <a:xfrm>
            <a:off x="457200" y="457200"/>
            <a:ext cx="3657600" cy="3657600"/>
          </a:xfrm>
          <a:prstGeom prst="roundRect">
            <a:avLst>
              <a:gd name="adj" fmla="val 2752"/>
            </a:avLst>
          </a:prstGeom>
          <a:solidFill>
            <a:schemeClr val="accent6"/>
          </a:solidFill>
          <a:ln>
            <a:noFill/>
          </a:ln>
        </p:spPr>
        <p:style>
          <a:lnRef idx="2">
            <a:schemeClr val="accent1"/>
          </a:lnRef>
          <a:fillRef idx="1">
            <a:schemeClr val="lt1"/>
          </a:fillRef>
          <a:effectRef idx="0">
            <a:schemeClr val="accent1"/>
          </a:effectRef>
          <a:fontRef idx="none"/>
        </p:style>
        <p:txBody>
          <a:bodyPr lIns="228600" tIns="228600" rIns="228600" bIns="228600" anchor="t">
            <a:normAutofit/>
          </a:bodyPr>
          <a:lstStyle>
            <a:lvl1pPr>
              <a:defRPr sz="3200" b="0">
                <a:solidFill>
                  <a:schemeClr val="tx2"/>
                </a:solidFill>
                <a:latin typeface="Museo For Dell" pitchFamily="2" charset="0"/>
              </a:defRPr>
            </a:lvl1pPr>
          </a:lstStyle>
          <a:p>
            <a:r>
              <a:rPr lang="en-US" smtClean="0"/>
              <a:t>Click to edit Master title style</a:t>
            </a:r>
            <a:endParaRPr lang="en-US" dirty="0"/>
          </a:p>
        </p:txBody>
      </p:sp>
      <p:pic>
        <p:nvPicPr>
          <p:cNvPr id="14" name="Picture 13" descr="dell_gray_logo.png"/>
          <p:cNvPicPr>
            <a:picLocks noChangeAspect="1"/>
          </p:cNvPicPr>
          <p:nvPr/>
        </p:nvPicPr>
        <p:blipFill>
          <a:blip r:embed="rId2" cstate="screen"/>
          <a:stretch>
            <a:fillRect/>
          </a:stretch>
        </p:blipFill>
        <p:spPr>
          <a:xfrm>
            <a:off x="8193024" y="6226683"/>
            <a:ext cx="573025" cy="573025"/>
          </a:xfrm>
          <a:prstGeom prst="rect">
            <a:avLst/>
          </a:prstGeom>
        </p:spPr>
      </p:pic>
      <p:sp>
        <p:nvSpPr>
          <p:cNvPr id="6"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7"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9" name="Date Placeholder 8"/>
          <p:cNvSpPr>
            <a:spLocks noGrp="1"/>
          </p:cNvSpPr>
          <p:nvPr>
            <p:ph type="dt" sz="half" idx="2"/>
          </p:nvPr>
        </p:nvSpPr>
        <p:spPr>
          <a:xfrm>
            <a:off x="1828800" y="6428232"/>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3ABA7141-3D1C-4B71-8E8A-1A5A719C17C1}" type="datetime1">
              <a:rPr>
                <a:solidFill>
                  <a:srgbClr val="000000">
                    <a:lumMod val="60000"/>
                    <a:lumOff val="40000"/>
                  </a:srgbClr>
                </a:solidFill>
              </a:rPr>
              <a:pPr/>
              <a:t>8/30/2012</a:t>
            </a:fld>
            <a:endParaRPr dirty="0">
              <a:solidFill>
                <a:srgbClr val="000000">
                  <a:lumMod val="60000"/>
                  <a:lumOff val="40000"/>
                </a:srgbClr>
              </a:solidFill>
            </a:endParaRPr>
          </a:p>
        </p:txBody>
      </p:sp>
    </p:spTree>
    <p:extLst>
      <p:ext uri="{BB962C8B-B14F-4D97-AF65-F5344CB8AC3E}">
        <p14:creationId xmlns:p14="http://schemas.microsoft.com/office/powerpoint/2010/main" val="3382233095"/>
      </p:ext>
    </p:extLst>
  </p:cSld>
  <p:clrMapOvr>
    <a:masterClrMapping/>
  </p:clrMapOvr>
  <p:transition spd="med">
    <p:wipe dir="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457200" y="2660253"/>
            <a:ext cx="5962650" cy="1025922"/>
          </a:xfrm>
        </p:spPr>
        <p:txBody>
          <a:bodyPr anchor="b" anchorCtr="0">
            <a:spAutoFit/>
          </a:bodyPr>
          <a:lstStyle>
            <a:lvl1pPr algn="l">
              <a:lnSpc>
                <a:spcPts val="4000"/>
              </a:lnSpc>
              <a:defRPr sz="3600" b="0" i="0" smtClean="0">
                <a:solidFill>
                  <a:schemeClr val="bg1"/>
                </a:solidFill>
                <a:latin typeface="Museo For Dell" pitchFamily="2" charset="0"/>
                <a:ea typeface="Museo For Dell" pitchFamily="2" charset="0"/>
              </a:defRPr>
            </a:lvl1pPr>
          </a:lstStyle>
          <a:p>
            <a:r>
              <a:rPr lang="en-US" dirty="0" smtClean="0"/>
              <a:t>Click to edit master title style</a:t>
            </a:r>
          </a:p>
        </p:txBody>
      </p:sp>
      <p:sp>
        <p:nvSpPr>
          <p:cNvPr id="361477" name="Text Placeholder 12"/>
          <p:cNvSpPr>
            <a:spLocks noGrp="1"/>
          </p:cNvSpPr>
          <p:nvPr>
            <p:ph type="subTitle" idx="1"/>
          </p:nvPr>
        </p:nvSpPr>
        <p:spPr>
          <a:xfrm>
            <a:off x="457200" y="4165390"/>
            <a:ext cx="5953125" cy="276999"/>
          </a:xfrm>
        </p:spPr>
        <p:txBody>
          <a:bodyPr lIns="0" tIns="0" rIns="0" bIns="0" anchor="t" anchorCtr="0">
            <a:spAutoFit/>
          </a:bodyPr>
          <a:lstStyle>
            <a:lvl1pPr marL="0" indent="0" algn="l">
              <a:buFont typeface="Wingdings" pitchFamily="2" charset="2"/>
              <a:buNone/>
              <a:defRPr sz="2000" b="0" i="0" smtClean="0">
                <a:solidFill>
                  <a:schemeClr val="bg2"/>
                </a:solidFill>
                <a:latin typeface="Museo Sans For Dell" pitchFamily="2" charset="0"/>
                <a:ea typeface="Museo Sans For Dell" pitchFamily="2" charset="0"/>
              </a:defRPr>
            </a:lvl1pPr>
          </a:lstStyle>
          <a:p>
            <a:r>
              <a:rPr lang="en-US" smtClean="0"/>
              <a:t>Click to edit Master subtitle style</a:t>
            </a:r>
            <a:endParaRPr lang="en-US" dirty="0" smtClean="0"/>
          </a:p>
        </p:txBody>
      </p:sp>
      <p:cxnSp>
        <p:nvCxnSpPr>
          <p:cNvPr id="8" name="Straight Connector 7"/>
          <p:cNvCxnSpPr/>
          <p:nvPr/>
        </p:nvCxnSpPr>
        <p:spPr>
          <a:xfrm>
            <a:off x="457200" y="178117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57200" y="5076825"/>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bwMode="gray">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4" name="Rectangle 13"/>
          <p:cNvSpPr/>
          <p:nvPr/>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9" name="Rectangle 18"/>
          <p:cNvSpPr/>
          <p:nvPr/>
        </p:nvSpPr>
        <p:spPr bwMode="hidden">
          <a:xfrm>
            <a:off x="0"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pic>
        <p:nvPicPr>
          <p:cNvPr id="11" name="Picture 10" descr="dell_blue_lrg_logo.png"/>
          <p:cNvPicPr>
            <a:picLocks noChangeAspect="1"/>
          </p:cNvPicPr>
          <p:nvPr/>
        </p:nvPicPr>
        <p:blipFill>
          <a:blip r:embed="rId2" cstate="screen"/>
          <a:stretch>
            <a:fillRect/>
          </a:stretch>
        </p:blipFill>
        <p:spPr bwMode="black">
          <a:xfrm>
            <a:off x="7265289" y="2651760"/>
            <a:ext cx="1487427" cy="1487427"/>
          </a:xfrm>
          <a:prstGeom prst="rect">
            <a:avLst/>
          </a:prstGeom>
        </p:spPr>
      </p:pic>
    </p:spTree>
    <p:extLst>
      <p:ext uri="{BB962C8B-B14F-4D97-AF65-F5344CB8AC3E}">
        <p14:creationId xmlns:p14="http://schemas.microsoft.com/office/powerpoint/2010/main" val="2071771491"/>
      </p:ext>
    </p:extLst>
  </p:cSld>
  <p:clrMapOvr>
    <a:masterClrMapping/>
  </p:clrMapOvr>
  <p:transition spd="slow">
    <p:wip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 hasCustomPrompt="1"/>
          </p:nvPr>
        </p:nvSpPr>
        <p:spPr>
          <a:xfrm>
            <a:off x="457200" y="1280160"/>
            <a:ext cx="8229600" cy="1261884"/>
          </a:xfrm>
        </p:spPr>
        <p:txBody>
          <a:bodyPr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5" name="Straight Connector 4"/>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1314482159"/>
      </p:ext>
    </p:extLst>
  </p:cSld>
  <p:clrMapOvr>
    <a:masterClrMapping/>
  </p:clrMapOvr>
  <p:transition spd="slow">
    <p:wip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Sub_and_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38150" y="800100"/>
            <a:ext cx="8248650" cy="332399"/>
          </a:xfrm>
        </p:spPr>
        <p:txBody>
          <a:bodyPr anchor="t"/>
          <a:lstStyle>
            <a:lvl1pPr marL="0" indent="0">
              <a:buNone/>
              <a:defRPr sz="2400" b="1">
                <a:solidFill>
                  <a:schemeClr val="bg1"/>
                </a:solidFill>
              </a:defRPr>
            </a:lvl1pPr>
          </a:lstStyle>
          <a:p>
            <a:pPr lvl="0"/>
            <a:r>
              <a:rPr lang="en-US" dirty="0" smtClean="0"/>
              <a:t>Subtitle</a:t>
            </a:r>
            <a:endParaRPr lang="en-US"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 hasCustomPrompt="1"/>
          </p:nvPr>
        </p:nvSpPr>
        <p:spPr>
          <a:xfrm>
            <a:off x="457200" y="1280160"/>
            <a:ext cx="8229600" cy="1261884"/>
          </a:xfrm>
        </p:spPr>
        <p:txBody>
          <a:bodyPr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8" name="Straight Connector 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707013036"/>
      </p:ext>
    </p:extLst>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_without_Bottom _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Tree>
  </p:cSld>
  <p:clrMapOvr>
    <a:masterClrMapping/>
  </p:clrMapOvr>
  <p:transition spd="slow">
    <p:wip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wo_Line_Title+Sub_and_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38150" y="1188720"/>
            <a:ext cx="8248650" cy="332399"/>
          </a:xfrm>
        </p:spPr>
        <p:txBody>
          <a:bodyPr anchor="t"/>
          <a:lstStyle>
            <a:lvl1pPr marL="0" indent="0">
              <a:buNone/>
              <a:defRPr sz="2400" b="1">
                <a:solidFill>
                  <a:schemeClr val="bg1"/>
                </a:solidFill>
              </a:defRPr>
            </a:lvl1pPr>
          </a:lstStyle>
          <a:p>
            <a:pPr lvl="0"/>
            <a:r>
              <a:rPr lang="en-US" dirty="0" smtClean="0"/>
              <a:t>Subtitle</a:t>
            </a:r>
            <a:endParaRPr lang="en-US" dirty="0"/>
          </a:p>
        </p:txBody>
      </p:sp>
      <p:sp>
        <p:nvSpPr>
          <p:cNvPr id="2" name="Title 1"/>
          <p:cNvSpPr>
            <a:spLocks noGrp="1"/>
          </p:cNvSpPr>
          <p:nvPr>
            <p:ph type="title" hasCustomPrompt="1"/>
          </p:nvPr>
        </p:nvSpPr>
        <p:spPr>
          <a:xfrm>
            <a:off x="438150" y="261562"/>
            <a:ext cx="8248650" cy="886397"/>
          </a:xfrm>
        </p:spPr>
        <p:txBody>
          <a:bodyPr/>
          <a:lstStyle>
            <a:lvl1pPr>
              <a:defRPr/>
            </a:lvl1pPr>
          </a:lstStyle>
          <a:p>
            <a:r>
              <a:rPr lang="en-US" dirty="0" smtClean="0"/>
              <a:t>Click to edit title</a:t>
            </a:r>
            <a:br>
              <a:rPr lang="en-US" dirty="0" smtClean="0"/>
            </a:br>
            <a:r>
              <a:rPr lang="en-US" dirty="0" smtClean="0"/>
              <a:t>Click to edit title</a:t>
            </a:r>
            <a:endParaRPr lang="en-US" dirty="0"/>
          </a:p>
        </p:txBody>
      </p:sp>
      <p:sp>
        <p:nvSpPr>
          <p:cNvPr id="6" name="Content Placeholder 2"/>
          <p:cNvSpPr>
            <a:spLocks noGrp="1"/>
          </p:cNvSpPr>
          <p:nvPr>
            <p:ph sz="half" idx="1" hasCustomPrompt="1"/>
          </p:nvPr>
        </p:nvSpPr>
        <p:spPr>
          <a:xfrm>
            <a:off x="457200" y="1709928"/>
            <a:ext cx="8229600" cy="1261884"/>
          </a:xfrm>
        </p:spPr>
        <p:txBody>
          <a:bodyPr wrap="square"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8" name="Straight Connector 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4266289962"/>
      </p:ext>
    </p:extLst>
  </p:cSld>
  <p:clrMapOvr>
    <a:masterClrMapping/>
  </p:clrMapOvr>
  <p:transition spd="slow">
    <p:wip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3" hasCustomPrompt="1"/>
          </p:nvPr>
        </p:nvSpPr>
        <p:spPr>
          <a:xfrm>
            <a:off x="4726236" y="1280161"/>
            <a:ext cx="3950370" cy="824841"/>
          </a:xfrm>
        </p:spPr>
        <p:txBody>
          <a:bodyPr wrap="square" lIns="0" tIns="0" rIns="0" bIns="0">
            <a:spAutoFit/>
          </a:bodyPr>
          <a:lstStyle>
            <a:lvl1pPr>
              <a:spcBef>
                <a:spcPts val="1200"/>
              </a:spcBef>
              <a:spcAft>
                <a:spcPts val="0"/>
              </a:spcAft>
              <a:defRPr sz="2000" b="0">
                <a:solidFill>
                  <a:schemeClr val="tx1"/>
                </a:solidFill>
                <a:latin typeface="Museo Sans For Dell" pitchFamily="2" charset="0"/>
              </a:defRPr>
            </a:lvl1pPr>
            <a:lvl2pPr marL="574675" indent="-231775">
              <a:spcBef>
                <a:spcPts val="300"/>
              </a:spcBef>
              <a:spcAft>
                <a:spcPts val="0"/>
              </a:spcAft>
              <a:defRPr sz="1800" b="0">
                <a:solidFill>
                  <a:schemeClr val="tx1"/>
                </a:solidFill>
                <a:latin typeface="Museo Sans For Dell" pitchFamily="2" charset="0"/>
              </a:defRPr>
            </a:lvl2pPr>
            <a:lvl3pPr>
              <a:spcBef>
                <a:spcPts val="300"/>
              </a:spcBef>
              <a:spcAft>
                <a:spcPts val="0"/>
              </a:spcAft>
              <a:defRPr sz="1600" b="0">
                <a:solidFill>
                  <a:schemeClr val="tx1"/>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65269" y="1280160"/>
            <a:ext cx="3941478" cy="824841"/>
          </a:xfrm>
        </p:spPr>
        <p:txBody>
          <a:bodyPr wrap="square" lIns="0" tIns="0" rIns="0" bIns="0">
            <a:spAutoFit/>
          </a:bodyPr>
          <a:lstStyle>
            <a:lvl1pPr>
              <a:spcBef>
                <a:spcPts val="1200"/>
              </a:spcBef>
              <a:spcAft>
                <a:spcPts val="0"/>
              </a:spcAft>
              <a:defRPr sz="2000" b="0">
                <a:solidFill>
                  <a:schemeClr val="tx1"/>
                </a:solidFill>
                <a:latin typeface="Museo Sans For Dell" pitchFamily="2" charset="0"/>
              </a:defRPr>
            </a:lvl1pPr>
            <a:lvl2pPr marL="574675" indent="-231775">
              <a:spcBef>
                <a:spcPts val="300"/>
              </a:spcBef>
              <a:spcAft>
                <a:spcPts val="0"/>
              </a:spcAft>
              <a:defRPr sz="1800" b="0">
                <a:solidFill>
                  <a:schemeClr val="bg2"/>
                </a:solidFill>
                <a:latin typeface="Museo Sans For Dell" pitchFamily="2" charset="0"/>
              </a:defRPr>
            </a:lvl2pPr>
            <a:lvl3pPr>
              <a:spcBef>
                <a:spcPts val="300"/>
              </a:spcBef>
              <a:spcAft>
                <a:spcPts val="0"/>
              </a:spcAft>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cxnSp>
        <p:nvCxnSpPr>
          <p:cNvPr id="8" name="Straight Connector 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1631018221"/>
      </p:ext>
    </p:extLst>
  </p:cSld>
  <p:clrMapOvr>
    <a:masterClrMapping/>
  </p:clrMapOvr>
  <p:transition spd="slow">
    <p:wip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cxnSp>
        <p:nvCxnSpPr>
          <p:cNvPr id="6" name="Straight Connector 5"/>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4" name="Straight Connector 3"/>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2403016216"/>
      </p:ext>
    </p:extLst>
  </p:cSld>
  <p:clrMapOvr>
    <a:masterClrMapping/>
  </p:clrMapOvr>
  <p:transition spd="slow">
    <p:wip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_without_Bottom _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Tree>
    <p:extLst>
      <p:ext uri="{BB962C8B-B14F-4D97-AF65-F5344CB8AC3E}">
        <p14:creationId xmlns:p14="http://schemas.microsoft.com/office/powerpoint/2010/main" val="116639796"/>
      </p:ext>
    </p:extLst>
  </p:cSld>
  <p:clrMapOvr>
    <a:masterClrMapping/>
  </p:clrMapOvr>
  <p:transition spd="slow">
    <p:wip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cxnSp>
        <p:nvCxnSpPr>
          <p:cNvPr id="6" name="Straight Connector 5"/>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3" name="Straight Connector 2"/>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4221823066"/>
      </p:ext>
    </p:extLst>
  </p:cSld>
  <p:clrMapOvr>
    <a:masterClrMapping/>
  </p:clrMapOvr>
  <p:transition spd="slow">
    <p:wip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No_Bottom_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931657"/>
      </p:ext>
    </p:extLst>
  </p:cSld>
  <p:clrMapOvr>
    <a:masterClrMapping/>
  </p:clrMapOvr>
  <p:transition spd="slow">
    <p:wip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bg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br>
              <a:rPr lang="en-US" dirty="0" smtClean="0"/>
            </a:br>
            <a:endParaRPr lang="en-US" dirty="0"/>
          </a:p>
        </p:txBody>
      </p:sp>
    </p:spTree>
    <p:extLst>
      <p:ext uri="{BB962C8B-B14F-4D97-AF65-F5344CB8AC3E}">
        <p14:creationId xmlns:p14="http://schemas.microsoft.com/office/powerpoint/2010/main" val="1732168985"/>
      </p:ext>
    </p:extLst>
  </p:cSld>
  <p:clrMapOvr>
    <a:masterClrMapping/>
  </p:clrMapOvr>
  <p:transition spd="slow">
    <p:wip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ection_Red">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4"/>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extLst>
      <p:ext uri="{BB962C8B-B14F-4D97-AF65-F5344CB8AC3E}">
        <p14:creationId xmlns:p14="http://schemas.microsoft.com/office/powerpoint/2010/main" val="3733968174"/>
      </p:ext>
    </p:extLst>
  </p:cSld>
  <p:clrMapOvr>
    <a:masterClrMapping/>
  </p:clrMapOvr>
  <p:transition spd="slow">
    <p:wip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ection_Yellow.">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extLst>
      <p:ext uri="{BB962C8B-B14F-4D97-AF65-F5344CB8AC3E}">
        <p14:creationId xmlns:p14="http://schemas.microsoft.com/office/powerpoint/2010/main" val="3115036492"/>
      </p:ext>
    </p:extLst>
  </p:cSld>
  <p:clrMapOvr>
    <a:masterClrMapping/>
  </p:clrMapOvr>
  <p:transition spd="slow">
    <p:wip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Section_Green">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2"/>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br>
              <a:rPr lang="en-US" dirty="0" smtClean="0"/>
            </a:br>
            <a:endParaRPr lang="en-US" dirty="0"/>
          </a:p>
        </p:txBody>
      </p:sp>
    </p:spTree>
    <p:extLst>
      <p:ext uri="{BB962C8B-B14F-4D97-AF65-F5344CB8AC3E}">
        <p14:creationId xmlns:p14="http://schemas.microsoft.com/office/powerpoint/2010/main" val="270377915"/>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cxnSp>
        <p:nvCxnSpPr>
          <p:cNvPr id="6" name="Straight Connector 5"/>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3" name="Straight Connector 2"/>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cSld>
  <p:clrMapOvr>
    <a:masterClrMapping/>
  </p:clrMapOvr>
  <p:transition spd="slow">
    <p:wip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Section_Pupl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6"/>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extLst>
      <p:ext uri="{BB962C8B-B14F-4D97-AF65-F5344CB8AC3E}">
        <p14:creationId xmlns:p14="http://schemas.microsoft.com/office/powerpoint/2010/main" val="3281530344"/>
      </p:ext>
    </p:extLst>
  </p:cSld>
  <p:clrMapOvr>
    <a:masterClrMapping/>
  </p:clrMapOvr>
  <p:transition spd="slow">
    <p:wip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3"/>
            <a:ext cx="2133600" cy="365125"/>
          </a:xfrm>
          <a:prstGeom prst="rect">
            <a:avLst/>
          </a:prstGeom>
        </p:spPr>
        <p:txBody>
          <a:bodyPr/>
          <a:lstStyle/>
          <a:p>
            <a:fld id="{463C38B6-ED80-48C0-8571-76F7132F844B}" type="datetimeFigureOut">
              <a:rPr lang="en-US" smtClean="0">
                <a:solidFill>
                  <a:prstClr val="black">
                    <a:tint val="75000"/>
                  </a:prstClr>
                </a:solidFill>
              </a:rPr>
              <a:pPr/>
              <a:t>3/17/2014</a:t>
            </a:fld>
            <a:endParaRPr lang="en-US">
              <a:solidFill>
                <a:prstClr val="black">
                  <a:tint val="75000"/>
                </a:prstClr>
              </a:solidFill>
            </a:endParaRPr>
          </a:p>
        </p:txBody>
      </p:sp>
      <p:sp>
        <p:nvSpPr>
          <p:cNvPr id="5" name="Footer Placeholder 4"/>
          <p:cNvSpPr>
            <a:spLocks noGrp="1"/>
          </p:cNvSpPr>
          <p:nvPr>
            <p:ph type="ftr" sz="quarter" idx="11"/>
          </p:nvPr>
        </p:nvSpPr>
        <p:spPr>
          <a:xfrm>
            <a:off x="3124203" y="6356353"/>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3" y="6356353"/>
            <a:ext cx="2133600" cy="365125"/>
          </a:xfrm>
          <a:prstGeom prst="rect">
            <a:avLst/>
          </a:prstGeom>
        </p:spPr>
        <p:txBody>
          <a:bodyPr/>
          <a:lstStyle/>
          <a:p>
            <a:fld id="{CE53E6B2-427B-4310-A022-1815C3FE4B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35191"/>
      </p:ext>
    </p:extLst>
  </p:cSld>
  <p:clrMapOvr>
    <a:masterClrMapping/>
  </p:clrMapOvr>
  <p:transition spd="slow">
    <p:wip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27070"/>
      </p:ext>
    </p:extLst>
  </p:cSld>
  <p:clrMapOvr>
    <a:masterClrMapping/>
  </p:clrMapOvr>
  <p:transition spd="slow">
    <p:wipe/>
  </p:transition>
  <p:hf hdr="0" dt="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457200" y="2660253"/>
            <a:ext cx="5962650" cy="1025922"/>
          </a:xfrm>
        </p:spPr>
        <p:txBody>
          <a:bodyPr anchor="b" anchorCtr="0">
            <a:spAutoFit/>
          </a:bodyPr>
          <a:lstStyle>
            <a:lvl1pPr algn="l">
              <a:lnSpc>
                <a:spcPts val="4000"/>
              </a:lnSpc>
              <a:defRPr sz="3600" b="0" i="0" smtClean="0">
                <a:solidFill>
                  <a:schemeClr val="bg1"/>
                </a:solidFill>
                <a:latin typeface="Museo For Dell" pitchFamily="2" charset="0"/>
                <a:ea typeface="Museo For Dell" pitchFamily="2" charset="0"/>
              </a:defRPr>
            </a:lvl1pPr>
          </a:lstStyle>
          <a:p>
            <a:r>
              <a:rPr lang="en-US" dirty="0" smtClean="0"/>
              <a:t>Click to edit master title style</a:t>
            </a:r>
          </a:p>
        </p:txBody>
      </p:sp>
      <p:sp>
        <p:nvSpPr>
          <p:cNvPr id="361477" name="Text Placeholder 12"/>
          <p:cNvSpPr>
            <a:spLocks noGrp="1"/>
          </p:cNvSpPr>
          <p:nvPr>
            <p:ph type="subTitle" idx="1"/>
          </p:nvPr>
        </p:nvSpPr>
        <p:spPr>
          <a:xfrm>
            <a:off x="457200" y="4165391"/>
            <a:ext cx="5953125" cy="276999"/>
          </a:xfrm>
        </p:spPr>
        <p:txBody>
          <a:bodyPr lIns="0" tIns="0" rIns="0" bIns="0" anchor="t" anchorCtr="0">
            <a:spAutoFit/>
          </a:bodyPr>
          <a:lstStyle>
            <a:lvl1pPr marL="0" indent="0" algn="l">
              <a:buFont typeface="Wingdings" pitchFamily="2" charset="2"/>
              <a:buNone/>
              <a:defRPr sz="2000" b="0" i="0" smtClean="0">
                <a:solidFill>
                  <a:schemeClr val="bg2"/>
                </a:solidFill>
                <a:latin typeface="Museo Sans For Dell" pitchFamily="2" charset="0"/>
                <a:ea typeface="Museo Sans For Dell" pitchFamily="2" charset="0"/>
              </a:defRPr>
            </a:lvl1pPr>
          </a:lstStyle>
          <a:p>
            <a:r>
              <a:rPr lang="en-US" smtClean="0"/>
              <a:t>Click to edit Master subtitle style</a:t>
            </a:r>
            <a:endParaRPr lang="en-US" dirty="0" smtClean="0"/>
          </a:p>
        </p:txBody>
      </p:sp>
      <p:cxnSp>
        <p:nvCxnSpPr>
          <p:cNvPr id="8" name="Straight Connector 7"/>
          <p:cNvCxnSpPr/>
          <p:nvPr/>
        </p:nvCxnSpPr>
        <p:spPr>
          <a:xfrm>
            <a:off x="457200" y="1781176"/>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57200" y="5076826"/>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bwMode="gray">
          <a:xfrm>
            <a:off x="2"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4" name="Rectangle 13"/>
          <p:cNvSpPr/>
          <p:nvPr/>
        </p:nvSpPr>
        <p:spPr bwMode="hidden">
          <a:xfrm>
            <a:off x="2"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9" name="Rectangle 18"/>
          <p:cNvSpPr/>
          <p:nvPr/>
        </p:nvSpPr>
        <p:spPr bwMode="hidden">
          <a:xfrm>
            <a:off x="2"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pic>
        <p:nvPicPr>
          <p:cNvPr id="11" name="Picture 10" descr="dell_blue_lrg_logo.png"/>
          <p:cNvPicPr>
            <a:picLocks noChangeAspect="1"/>
          </p:cNvPicPr>
          <p:nvPr/>
        </p:nvPicPr>
        <p:blipFill>
          <a:blip r:embed="rId2" cstate="screen"/>
          <a:stretch>
            <a:fillRect/>
          </a:stretch>
        </p:blipFill>
        <p:spPr bwMode="black">
          <a:xfrm>
            <a:off x="7265308" y="2651760"/>
            <a:ext cx="1487427" cy="1487428"/>
          </a:xfrm>
          <a:prstGeom prst="rect">
            <a:avLst/>
          </a:prstGeom>
        </p:spPr>
      </p:pic>
    </p:spTree>
    <p:extLst>
      <p:ext uri="{BB962C8B-B14F-4D97-AF65-F5344CB8AC3E}">
        <p14:creationId xmlns:p14="http://schemas.microsoft.com/office/powerpoint/2010/main" val="2442625523"/>
      </p:ext>
    </p:extLst>
  </p:cSld>
  <p:clrMapOvr>
    <a:masterClrMapping/>
  </p:clrMapOvr>
  <p:transition spd="slow">
    <p:wip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 hasCustomPrompt="1"/>
          </p:nvPr>
        </p:nvSpPr>
        <p:spPr>
          <a:xfrm>
            <a:off x="457200" y="1280160"/>
            <a:ext cx="8229600" cy="1261884"/>
          </a:xfrm>
        </p:spPr>
        <p:txBody>
          <a:bodyPr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5" name="Straight Connector 4"/>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2183570668"/>
      </p:ext>
    </p:extLst>
  </p:cSld>
  <p:clrMapOvr>
    <a:masterClrMapping/>
  </p:clrMapOvr>
  <p:transition spd="slow">
    <p:wip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Sub_and_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38150" y="800113"/>
            <a:ext cx="8248650" cy="332399"/>
          </a:xfrm>
        </p:spPr>
        <p:txBody>
          <a:bodyPr anchor="t"/>
          <a:lstStyle>
            <a:lvl1pPr marL="0" indent="0">
              <a:buNone/>
              <a:defRPr sz="2400" b="1">
                <a:solidFill>
                  <a:schemeClr val="bg1"/>
                </a:solidFill>
              </a:defRPr>
            </a:lvl1pPr>
          </a:lstStyle>
          <a:p>
            <a:pPr lvl="0"/>
            <a:r>
              <a:rPr lang="en-US" dirty="0" smtClean="0"/>
              <a:t>Subtitle</a:t>
            </a:r>
            <a:endParaRPr lang="en-US"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 hasCustomPrompt="1"/>
          </p:nvPr>
        </p:nvSpPr>
        <p:spPr>
          <a:xfrm>
            <a:off x="457200" y="1280160"/>
            <a:ext cx="8229600" cy="1261884"/>
          </a:xfrm>
        </p:spPr>
        <p:txBody>
          <a:bodyPr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8" name="Straight Connector 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1188821392"/>
      </p:ext>
    </p:extLst>
  </p:cSld>
  <p:clrMapOvr>
    <a:masterClrMapping/>
  </p:clrMapOvr>
  <p:transition spd="slow">
    <p:wip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wo_Line_Title+Sub_and_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38150" y="1188733"/>
            <a:ext cx="8248650" cy="332399"/>
          </a:xfrm>
        </p:spPr>
        <p:txBody>
          <a:bodyPr anchor="t"/>
          <a:lstStyle>
            <a:lvl1pPr marL="0" indent="0">
              <a:buNone/>
              <a:defRPr sz="2400" b="1">
                <a:solidFill>
                  <a:schemeClr val="bg1"/>
                </a:solidFill>
              </a:defRPr>
            </a:lvl1pPr>
          </a:lstStyle>
          <a:p>
            <a:pPr lvl="0"/>
            <a:r>
              <a:rPr lang="en-US" dirty="0" smtClean="0"/>
              <a:t>Subtitle</a:t>
            </a:r>
            <a:endParaRPr lang="en-US" dirty="0"/>
          </a:p>
        </p:txBody>
      </p:sp>
      <p:sp>
        <p:nvSpPr>
          <p:cNvPr id="2" name="Title 1"/>
          <p:cNvSpPr>
            <a:spLocks noGrp="1"/>
          </p:cNvSpPr>
          <p:nvPr>
            <p:ph type="title" hasCustomPrompt="1"/>
          </p:nvPr>
        </p:nvSpPr>
        <p:spPr>
          <a:xfrm>
            <a:off x="438150" y="261576"/>
            <a:ext cx="8248650" cy="886397"/>
          </a:xfrm>
        </p:spPr>
        <p:txBody>
          <a:bodyPr/>
          <a:lstStyle>
            <a:lvl1pPr>
              <a:defRPr/>
            </a:lvl1pPr>
          </a:lstStyle>
          <a:p>
            <a:r>
              <a:rPr lang="en-US" dirty="0" smtClean="0"/>
              <a:t>Click to edit title</a:t>
            </a:r>
            <a:br>
              <a:rPr lang="en-US" dirty="0" smtClean="0"/>
            </a:br>
            <a:r>
              <a:rPr lang="en-US" dirty="0" smtClean="0"/>
              <a:t>Click to edit title</a:t>
            </a:r>
            <a:endParaRPr lang="en-US" dirty="0"/>
          </a:p>
        </p:txBody>
      </p:sp>
      <p:sp>
        <p:nvSpPr>
          <p:cNvPr id="6" name="Content Placeholder 2"/>
          <p:cNvSpPr>
            <a:spLocks noGrp="1"/>
          </p:cNvSpPr>
          <p:nvPr>
            <p:ph sz="half" idx="1" hasCustomPrompt="1"/>
          </p:nvPr>
        </p:nvSpPr>
        <p:spPr>
          <a:xfrm>
            <a:off x="457200" y="1709928"/>
            <a:ext cx="8229600" cy="1261884"/>
          </a:xfrm>
        </p:spPr>
        <p:txBody>
          <a:bodyPr wrap="square"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8" name="Straight Connector 7"/>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2850385613"/>
      </p:ext>
    </p:extLst>
  </p:cSld>
  <p:clrMapOvr>
    <a:masterClrMapping/>
  </p:clrMapOvr>
  <p:transition spd="slow">
    <p:wip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3" hasCustomPrompt="1"/>
          </p:nvPr>
        </p:nvSpPr>
        <p:spPr>
          <a:xfrm>
            <a:off x="4726236" y="1280173"/>
            <a:ext cx="3950370" cy="824841"/>
          </a:xfrm>
        </p:spPr>
        <p:txBody>
          <a:bodyPr wrap="square" lIns="0" tIns="0" rIns="0" bIns="0">
            <a:spAutoFit/>
          </a:bodyPr>
          <a:lstStyle>
            <a:lvl1pPr>
              <a:spcBef>
                <a:spcPts val="1200"/>
              </a:spcBef>
              <a:spcAft>
                <a:spcPts val="0"/>
              </a:spcAft>
              <a:defRPr sz="2000" b="0">
                <a:solidFill>
                  <a:schemeClr val="tx1"/>
                </a:solidFill>
                <a:latin typeface="Museo Sans For Dell" pitchFamily="2" charset="0"/>
              </a:defRPr>
            </a:lvl1pPr>
            <a:lvl2pPr marL="574675" indent="-231775">
              <a:spcBef>
                <a:spcPts val="300"/>
              </a:spcBef>
              <a:spcAft>
                <a:spcPts val="0"/>
              </a:spcAft>
              <a:defRPr sz="1800" b="0">
                <a:solidFill>
                  <a:schemeClr val="tx1"/>
                </a:solidFill>
                <a:latin typeface="Museo Sans For Dell" pitchFamily="2" charset="0"/>
              </a:defRPr>
            </a:lvl2pPr>
            <a:lvl3pPr>
              <a:spcBef>
                <a:spcPts val="300"/>
              </a:spcBef>
              <a:spcAft>
                <a:spcPts val="0"/>
              </a:spcAft>
              <a:defRPr sz="1600" b="0">
                <a:solidFill>
                  <a:schemeClr val="tx1"/>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65269" y="1280172"/>
            <a:ext cx="3941478" cy="824841"/>
          </a:xfrm>
        </p:spPr>
        <p:txBody>
          <a:bodyPr wrap="square" lIns="0" tIns="0" rIns="0" bIns="0">
            <a:spAutoFit/>
          </a:bodyPr>
          <a:lstStyle>
            <a:lvl1pPr>
              <a:spcBef>
                <a:spcPts val="1200"/>
              </a:spcBef>
              <a:spcAft>
                <a:spcPts val="0"/>
              </a:spcAft>
              <a:defRPr sz="2000" b="0">
                <a:solidFill>
                  <a:schemeClr val="tx1"/>
                </a:solidFill>
                <a:latin typeface="Museo Sans For Dell" pitchFamily="2" charset="0"/>
              </a:defRPr>
            </a:lvl1pPr>
            <a:lvl2pPr marL="574675" indent="-231775">
              <a:spcBef>
                <a:spcPts val="300"/>
              </a:spcBef>
              <a:spcAft>
                <a:spcPts val="0"/>
              </a:spcAft>
              <a:defRPr sz="1800" b="0">
                <a:solidFill>
                  <a:schemeClr val="bg2"/>
                </a:solidFill>
                <a:latin typeface="Museo Sans For Dell" pitchFamily="2" charset="0"/>
              </a:defRPr>
            </a:lvl2pPr>
            <a:lvl3pPr>
              <a:spcBef>
                <a:spcPts val="300"/>
              </a:spcBef>
              <a:spcAft>
                <a:spcPts val="0"/>
              </a:spcAft>
              <a:defRPr sz="16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cxnSp>
        <p:nvCxnSpPr>
          <p:cNvPr id="8" name="Straight Connector 7"/>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1505093648"/>
      </p:ext>
    </p:extLst>
  </p:cSld>
  <p:clrMapOvr>
    <a:masterClrMapping/>
  </p:clrMapOvr>
  <p:transition spd="slow">
    <p:wip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cxnSp>
        <p:nvCxnSpPr>
          <p:cNvPr id="6" name="Straight Connector 5"/>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4" name="Straight Connector 3"/>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326078107"/>
      </p:ext>
    </p:extLst>
  </p:cSld>
  <p:clrMapOvr>
    <a:masterClrMapping/>
  </p:clrMapOvr>
  <p:transition spd="slow">
    <p:wip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_without_Bottom _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Tree>
    <p:extLst>
      <p:ext uri="{BB962C8B-B14F-4D97-AF65-F5344CB8AC3E}">
        <p14:creationId xmlns:p14="http://schemas.microsoft.com/office/powerpoint/2010/main" val="1093031392"/>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_Bottom_Line">
    <p:spTree>
      <p:nvGrpSpPr>
        <p:cNvPr id="1" name=""/>
        <p:cNvGrpSpPr/>
        <p:nvPr/>
      </p:nvGrpSpPr>
      <p:grpSpPr>
        <a:xfrm>
          <a:off x="0" y="0"/>
          <a:ext cx="0" cy="0"/>
          <a:chOff x="0" y="0"/>
          <a:chExt cx="0" cy="0"/>
        </a:xfrm>
      </p:grpSpPr>
    </p:spTree>
  </p:cSld>
  <p:clrMapOvr>
    <a:masterClrMapping/>
  </p:clrMapOvr>
  <p:transition spd="slow">
    <p:wip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cxnSp>
        <p:nvCxnSpPr>
          <p:cNvPr id="6" name="Straight Connector 5"/>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3" name="Straight Connector 2"/>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496341566"/>
      </p:ext>
    </p:extLst>
  </p:cSld>
  <p:clrMapOvr>
    <a:masterClrMapping/>
  </p:clrMapOvr>
  <p:transition spd="slow">
    <p:wip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No_Bottom_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548211"/>
      </p:ext>
    </p:extLst>
  </p:cSld>
  <p:clrMapOvr>
    <a:masterClrMapping/>
  </p:clrMapOvr>
  <p:transition spd="slow">
    <p:wip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bg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br>
              <a:rPr lang="en-US" dirty="0" smtClean="0"/>
            </a:br>
            <a:endParaRPr lang="en-US" dirty="0"/>
          </a:p>
        </p:txBody>
      </p:sp>
    </p:spTree>
    <p:extLst>
      <p:ext uri="{BB962C8B-B14F-4D97-AF65-F5344CB8AC3E}">
        <p14:creationId xmlns:p14="http://schemas.microsoft.com/office/powerpoint/2010/main" val="1658522644"/>
      </p:ext>
    </p:extLst>
  </p:cSld>
  <p:clrMapOvr>
    <a:masterClrMapping/>
  </p:clrMapOvr>
  <p:transition spd="slow">
    <p:wip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Section_Red">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4"/>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extLst>
      <p:ext uri="{BB962C8B-B14F-4D97-AF65-F5344CB8AC3E}">
        <p14:creationId xmlns:p14="http://schemas.microsoft.com/office/powerpoint/2010/main" val="2904056694"/>
      </p:ext>
    </p:extLst>
  </p:cSld>
  <p:clrMapOvr>
    <a:masterClrMapping/>
  </p:clrMapOvr>
  <p:transition spd="slow">
    <p:wip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Section_Yellow.">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extLst>
      <p:ext uri="{BB962C8B-B14F-4D97-AF65-F5344CB8AC3E}">
        <p14:creationId xmlns:p14="http://schemas.microsoft.com/office/powerpoint/2010/main" val="1884060136"/>
      </p:ext>
    </p:extLst>
  </p:cSld>
  <p:clrMapOvr>
    <a:masterClrMapping/>
  </p:clrMapOvr>
  <p:transition spd="slow">
    <p:wip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Section_Green">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2"/>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br>
              <a:rPr lang="en-US" dirty="0" smtClean="0"/>
            </a:br>
            <a:endParaRPr lang="en-US" dirty="0"/>
          </a:p>
        </p:txBody>
      </p:sp>
    </p:spTree>
    <p:extLst>
      <p:ext uri="{BB962C8B-B14F-4D97-AF65-F5344CB8AC3E}">
        <p14:creationId xmlns:p14="http://schemas.microsoft.com/office/powerpoint/2010/main" val="1111437271"/>
      </p:ext>
    </p:extLst>
  </p:cSld>
  <p:clrMapOvr>
    <a:masterClrMapping/>
  </p:clrMapOvr>
  <p:transition spd="slow">
    <p:wip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ection_Pupl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7200" y="457200"/>
            <a:ext cx="3657600" cy="3657600"/>
          </a:xfrm>
          <a:prstGeom prst="roundRect">
            <a:avLst>
              <a:gd name="adj" fmla="val 2752"/>
            </a:avLst>
          </a:prstGeom>
          <a:solidFill>
            <a:schemeClr val="accent6"/>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3200" b="0">
                <a:solidFill>
                  <a:schemeClr val="tx2"/>
                </a:solidFill>
                <a:latin typeface="Museo For Dell" pitchFamily="2" charset="0"/>
              </a:defRPr>
            </a:lvl1pPr>
          </a:lstStyle>
          <a:p>
            <a:r>
              <a:rPr lang="en-US" dirty="0" smtClean="0"/>
              <a:t>Click to edit title</a:t>
            </a:r>
            <a:endParaRPr lang="en-US" dirty="0"/>
          </a:p>
        </p:txBody>
      </p:sp>
    </p:spTree>
    <p:extLst>
      <p:ext uri="{BB962C8B-B14F-4D97-AF65-F5344CB8AC3E}">
        <p14:creationId xmlns:p14="http://schemas.microsoft.com/office/powerpoint/2010/main" val="1885177895"/>
      </p:ext>
    </p:extLst>
  </p:cSld>
  <p:clrMapOvr>
    <a:masterClrMapping/>
  </p:clrMapOvr>
  <p:transition spd="slow">
    <p:wip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788930"/>
      </p:ext>
    </p:extLst>
  </p:cSld>
  <p:clrMapOvr>
    <a:masterClrMapping/>
  </p:clrMapOvr>
  <p:transition spd="slow">
    <p:wip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457200" y="2660253"/>
            <a:ext cx="5962650" cy="1025922"/>
          </a:xfrm>
        </p:spPr>
        <p:txBody>
          <a:bodyPr anchor="b" anchorCtr="0">
            <a:spAutoFit/>
          </a:bodyPr>
          <a:lstStyle>
            <a:lvl1pPr algn="l">
              <a:lnSpc>
                <a:spcPts val="4000"/>
              </a:lnSpc>
              <a:defRPr sz="3600" b="0" i="0" smtClean="0">
                <a:solidFill>
                  <a:schemeClr val="bg1"/>
                </a:solidFill>
                <a:latin typeface="Museo For Dell" pitchFamily="2" charset="0"/>
                <a:ea typeface="Museo For Dell" pitchFamily="2" charset="0"/>
              </a:defRPr>
            </a:lvl1pPr>
          </a:lstStyle>
          <a:p>
            <a:r>
              <a:rPr lang="en-US" dirty="0" smtClean="0"/>
              <a:t>Click to edit master title style</a:t>
            </a:r>
          </a:p>
        </p:txBody>
      </p:sp>
      <p:sp>
        <p:nvSpPr>
          <p:cNvPr id="361477" name="Text Placeholder 12"/>
          <p:cNvSpPr>
            <a:spLocks noGrp="1"/>
          </p:cNvSpPr>
          <p:nvPr>
            <p:ph type="subTitle" idx="1"/>
          </p:nvPr>
        </p:nvSpPr>
        <p:spPr>
          <a:xfrm>
            <a:off x="457200" y="4165391"/>
            <a:ext cx="5953125" cy="276999"/>
          </a:xfrm>
        </p:spPr>
        <p:txBody>
          <a:bodyPr lIns="0" tIns="0" rIns="0" bIns="0" anchor="t" anchorCtr="0">
            <a:spAutoFit/>
          </a:bodyPr>
          <a:lstStyle>
            <a:lvl1pPr marL="0" indent="0" algn="l">
              <a:buFont typeface="Wingdings" pitchFamily="2" charset="2"/>
              <a:buNone/>
              <a:defRPr sz="2000" b="0" i="0" smtClean="0">
                <a:solidFill>
                  <a:schemeClr val="bg2"/>
                </a:solidFill>
                <a:latin typeface="Museo Sans For Dell" pitchFamily="2" charset="0"/>
                <a:ea typeface="Museo Sans For Dell" pitchFamily="2" charset="0"/>
              </a:defRPr>
            </a:lvl1pPr>
          </a:lstStyle>
          <a:p>
            <a:r>
              <a:rPr lang="en-US" smtClean="0"/>
              <a:t>Click to edit Master subtitle style</a:t>
            </a:r>
            <a:endParaRPr lang="en-US" dirty="0" smtClean="0"/>
          </a:p>
        </p:txBody>
      </p:sp>
      <p:cxnSp>
        <p:nvCxnSpPr>
          <p:cNvPr id="8" name="Straight Connector 7"/>
          <p:cNvCxnSpPr/>
          <p:nvPr/>
        </p:nvCxnSpPr>
        <p:spPr>
          <a:xfrm>
            <a:off x="457200" y="1781176"/>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57200" y="5076826"/>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bwMode="gray">
          <a:xfrm>
            <a:off x="2"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4" name="Rectangle 13"/>
          <p:cNvSpPr/>
          <p:nvPr/>
        </p:nvSpPr>
        <p:spPr bwMode="hidden">
          <a:xfrm>
            <a:off x="2"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9" name="Rectangle 18"/>
          <p:cNvSpPr/>
          <p:nvPr/>
        </p:nvSpPr>
        <p:spPr bwMode="hidden">
          <a:xfrm>
            <a:off x="2" y="6362700"/>
            <a:ext cx="1000125"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pic>
        <p:nvPicPr>
          <p:cNvPr id="11" name="Picture 10" descr="dell_blue_lrg_logo.png"/>
          <p:cNvPicPr>
            <a:picLocks noChangeAspect="1"/>
          </p:cNvPicPr>
          <p:nvPr/>
        </p:nvPicPr>
        <p:blipFill>
          <a:blip r:embed="rId2" cstate="screen"/>
          <a:stretch>
            <a:fillRect/>
          </a:stretch>
        </p:blipFill>
        <p:spPr bwMode="black">
          <a:xfrm>
            <a:off x="7265308" y="2651760"/>
            <a:ext cx="1487427" cy="1487428"/>
          </a:xfrm>
          <a:prstGeom prst="rect">
            <a:avLst/>
          </a:prstGeom>
        </p:spPr>
      </p:pic>
    </p:spTree>
    <p:extLst>
      <p:ext uri="{BB962C8B-B14F-4D97-AF65-F5344CB8AC3E}">
        <p14:creationId xmlns:p14="http://schemas.microsoft.com/office/powerpoint/2010/main" val="3812178176"/>
      </p:ext>
    </p:extLst>
  </p:cSld>
  <p:clrMapOvr>
    <a:masterClrMapping/>
  </p:clrMapOvr>
  <p:transition spd="slow">
    <p:wip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 hasCustomPrompt="1"/>
          </p:nvPr>
        </p:nvSpPr>
        <p:spPr>
          <a:xfrm>
            <a:off x="457200" y="1280160"/>
            <a:ext cx="8229600" cy="1261884"/>
          </a:xfrm>
        </p:spPr>
        <p:txBody>
          <a:bodyPr lIns="0" tIns="0" rIns="0" bIns="0">
            <a:spAutoFit/>
          </a:bodyPr>
          <a:lstStyle>
            <a:lvl1pPr>
              <a:spcBef>
                <a:spcPts val="1200"/>
              </a:spcBef>
              <a:spcAft>
                <a:spcPts val="0"/>
              </a:spcAft>
              <a:buClr>
                <a:schemeClr val="bg1"/>
              </a:buClr>
              <a:buFont typeface="Arial" pitchFamily="34" charset="0"/>
              <a:buChar char="•"/>
              <a:defRPr sz="2000">
                <a:solidFill>
                  <a:schemeClr val="tx1"/>
                </a:solidFill>
                <a:latin typeface="Museo Sans For Dell" pitchFamily="2" charset="0"/>
              </a:defRPr>
            </a:lvl1pPr>
            <a:lvl2pPr marL="573088" indent="-231775">
              <a:spcBef>
                <a:spcPts val="300"/>
              </a:spcBef>
              <a:spcAft>
                <a:spcPts val="0"/>
              </a:spcAft>
              <a:buClr>
                <a:schemeClr val="bg1"/>
              </a:buClr>
              <a:buFont typeface="Museo Sans For Dell" pitchFamily="2" charset="0"/>
              <a:buChar char="–"/>
              <a:defRPr sz="1800">
                <a:solidFill>
                  <a:schemeClr val="tx1"/>
                </a:solidFill>
                <a:latin typeface="Museo Sans For Dell" pitchFamily="2" charset="0"/>
              </a:defRPr>
            </a:lvl2pPr>
            <a:lvl3pPr>
              <a:spcBef>
                <a:spcPts val="300"/>
              </a:spcBef>
              <a:spcAft>
                <a:spcPts val="0"/>
              </a:spcAft>
              <a:buClr>
                <a:schemeClr val="bg1"/>
              </a:buClr>
              <a:defRPr sz="1600">
                <a:solidFill>
                  <a:schemeClr val="tx1"/>
                </a:solidFill>
                <a:latin typeface="Museo Sans For Dell" pitchFamily="2" charset="0"/>
              </a:defRPr>
            </a:lvl3pPr>
            <a:lvl4pPr>
              <a:spcBef>
                <a:spcPts val="300"/>
              </a:spcBef>
              <a:spcAft>
                <a:spcPts val="0"/>
              </a:spcAft>
              <a:buClr>
                <a:schemeClr val="bg1"/>
              </a:buClr>
              <a:defRPr sz="1400" baseline="0">
                <a:solidFill>
                  <a:schemeClr val="tx1"/>
                </a:solidFill>
                <a:latin typeface="Museo Sans For Dell" pitchFamily="2" charset="0"/>
              </a:defRPr>
            </a:lvl4pPr>
            <a:lvl5pPr>
              <a:spcBef>
                <a:spcPts val="300"/>
              </a:spcBef>
              <a:spcAft>
                <a:spcPts val="0"/>
              </a:spcAft>
              <a:buClr>
                <a:schemeClr val="bg1"/>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7" name="Straight Connector 6"/>
          <p:cNvCxnSpPr>
            <a:cxnSpLocks noChangeShapeType="1"/>
          </p:cNvCxnSpPr>
          <p:nvPr/>
        </p:nvCxnSpPr>
        <p:spPr bwMode="auto">
          <a:xfrm>
            <a:off x="457200" y="6172200"/>
            <a:ext cx="8229600" cy="0"/>
          </a:xfrm>
          <a:prstGeom prst="line">
            <a:avLst/>
          </a:prstGeom>
          <a:noFill/>
          <a:ln w="9525">
            <a:solidFill>
              <a:srgbClr val="AAAAAA"/>
            </a:solidFill>
            <a:round/>
            <a:headEnd/>
            <a:tailEnd/>
          </a:ln>
        </p:spPr>
      </p:cxnSp>
      <p:cxnSp>
        <p:nvCxnSpPr>
          <p:cNvPr id="5" name="Straight Connector 4"/>
          <p:cNvCxnSpPr>
            <a:cxnSpLocks noChangeShapeType="1"/>
          </p:cNvCxnSpPr>
          <p:nvPr userDrawn="1"/>
        </p:nvCxnSpPr>
        <p:spPr bwMode="auto">
          <a:xfrm>
            <a:off x="457200" y="617220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1212850554"/>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6" Type="http://schemas.openxmlformats.org/officeDocument/2006/relationships/image" Target="../media/image1.png"/><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theme" Target="../theme/theme10.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theme" Target="../theme/theme11.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image" Target="../media/image1.png"/><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6" Type="http://schemas.openxmlformats.org/officeDocument/2006/relationships/image" Target="../media/image1.png"/><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theme" Target="../theme/theme13.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slideLayout" Target="../slideLayouts/slideLayout177.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2" Type="http://schemas.openxmlformats.org/officeDocument/2006/relationships/slideLayout" Target="../slideLayouts/slideLayout166.xml"/><Relationship Id="rId16" Type="http://schemas.openxmlformats.org/officeDocument/2006/relationships/image" Target="../media/image10.png"/><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5" Type="http://schemas.openxmlformats.org/officeDocument/2006/relationships/theme" Target="../theme/theme14.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slideLayout" Target="../slideLayouts/slideLayout191.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2" Type="http://schemas.openxmlformats.org/officeDocument/2006/relationships/slideLayout" Target="../slideLayouts/slideLayout180.xml"/><Relationship Id="rId16" Type="http://schemas.openxmlformats.org/officeDocument/2006/relationships/image" Target="../media/image10.png"/><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5" Type="http://schemas.openxmlformats.org/officeDocument/2006/relationships/theme" Target="../theme/theme15.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slideLayout" Target="../slideLayouts/slideLayout19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0.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theme" Target="../theme/theme16.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2" Type="http://schemas.openxmlformats.org/officeDocument/2006/relationships/slideLayout" Target="../slideLayouts/slideLayout205.xml"/><Relationship Id="rId16" Type="http://schemas.openxmlformats.org/officeDocument/2006/relationships/image" Target="../media/image10.png"/><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5" Type="http://schemas.openxmlformats.org/officeDocument/2006/relationships/theme" Target="../theme/theme17.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5.xml"/><Relationship Id="rId13" Type="http://schemas.openxmlformats.org/officeDocument/2006/relationships/slideLayout" Target="../slideLayouts/slideLayout230.xml"/><Relationship Id="rId18" Type="http://schemas.openxmlformats.org/officeDocument/2006/relationships/slideLayout" Target="../slideLayouts/slideLayout235.xml"/><Relationship Id="rId3" Type="http://schemas.openxmlformats.org/officeDocument/2006/relationships/slideLayout" Target="../slideLayouts/slideLayout220.xml"/><Relationship Id="rId21" Type="http://schemas.openxmlformats.org/officeDocument/2006/relationships/theme" Target="../theme/theme18.xml"/><Relationship Id="rId7" Type="http://schemas.openxmlformats.org/officeDocument/2006/relationships/slideLayout" Target="../slideLayouts/slideLayout224.xml"/><Relationship Id="rId12" Type="http://schemas.openxmlformats.org/officeDocument/2006/relationships/slideLayout" Target="../slideLayouts/slideLayout229.xml"/><Relationship Id="rId17" Type="http://schemas.openxmlformats.org/officeDocument/2006/relationships/slideLayout" Target="../slideLayouts/slideLayout234.xml"/><Relationship Id="rId2" Type="http://schemas.openxmlformats.org/officeDocument/2006/relationships/slideLayout" Target="../slideLayouts/slideLayout219.xml"/><Relationship Id="rId16" Type="http://schemas.openxmlformats.org/officeDocument/2006/relationships/slideLayout" Target="../slideLayouts/slideLayout233.xml"/><Relationship Id="rId20" Type="http://schemas.openxmlformats.org/officeDocument/2006/relationships/slideLayout" Target="../slideLayouts/slideLayout237.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5" Type="http://schemas.openxmlformats.org/officeDocument/2006/relationships/slideLayout" Target="../slideLayouts/slideLayout222.xml"/><Relationship Id="rId15" Type="http://schemas.openxmlformats.org/officeDocument/2006/relationships/slideLayout" Target="../slideLayouts/slideLayout232.xml"/><Relationship Id="rId10" Type="http://schemas.openxmlformats.org/officeDocument/2006/relationships/slideLayout" Target="../slideLayouts/slideLayout227.xml"/><Relationship Id="rId19" Type="http://schemas.openxmlformats.org/officeDocument/2006/relationships/slideLayout" Target="../slideLayouts/slideLayout236.xml"/><Relationship Id="rId4" Type="http://schemas.openxmlformats.org/officeDocument/2006/relationships/slideLayout" Target="../slideLayouts/slideLayout221.xml"/><Relationship Id="rId9" Type="http://schemas.openxmlformats.org/officeDocument/2006/relationships/slideLayout" Target="../slideLayouts/slideLayout226.xml"/><Relationship Id="rId14" Type="http://schemas.openxmlformats.org/officeDocument/2006/relationships/slideLayout" Target="../slideLayouts/slideLayout23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image" Target="../media/image1.png"/><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theme" Target="../theme/theme19.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image" Target="../media/image1.png"/><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theme" Target="../theme/theme20.xml"/><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5" Type="http://schemas.openxmlformats.org/officeDocument/2006/relationships/slideLayout" Target="../slideLayouts/slideLayout253.xml"/><Relationship Id="rId10" Type="http://schemas.openxmlformats.org/officeDocument/2006/relationships/slideLayout" Target="../slideLayouts/slideLayout258.xml"/><Relationship Id="rId4" Type="http://schemas.openxmlformats.org/officeDocument/2006/relationships/slideLayout" Target="../slideLayouts/slideLayout252.xml"/><Relationship Id="rId9" Type="http://schemas.openxmlformats.org/officeDocument/2006/relationships/slideLayout" Target="../slideLayouts/slideLayout25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67.xml"/><Relationship Id="rId13" Type="http://schemas.openxmlformats.org/officeDocument/2006/relationships/theme" Target="../theme/theme21.xml"/><Relationship Id="rId3" Type="http://schemas.openxmlformats.org/officeDocument/2006/relationships/slideLayout" Target="../slideLayouts/slideLayout262.xml"/><Relationship Id="rId7" Type="http://schemas.openxmlformats.org/officeDocument/2006/relationships/slideLayout" Target="../slideLayouts/slideLayout266.xml"/><Relationship Id="rId12" Type="http://schemas.openxmlformats.org/officeDocument/2006/relationships/slideLayout" Target="../slideLayouts/slideLayout271.xml"/><Relationship Id="rId2" Type="http://schemas.openxmlformats.org/officeDocument/2006/relationships/slideLayout" Target="../slideLayouts/slideLayout261.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5" Type="http://schemas.openxmlformats.org/officeDocument/2006/relationships/slideLayout" Target="../slideLayouts/slideLayout264.xml"/><Relationship Id="rId10" Type="http://schemas.openxmlformats.org/officeDocument/2006/relationships/slideLayout" Target="../slideLayouts/slideLayout269.xml"/><Relationship Id="rId4" Type="http://schemas.openxmlformats.org/officeDocument/2006/relationships/slideLayout" Target="../slideLayouts/slideLayout263.xml"/><Relationship Id="rId9" Type="http://schemas.openxmlformats.org/officeDocument/2006/relationships/slideLayout" Target="../slideLayouts/slideLayout268.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79.xml"/><Relationship Id="rId13" Type="http://schemas.openxmlformats.org/officeDocument/2006/relationships/slideLayout" Target="../slideLayouts/slideLayout284.xml"/><Relationship Id="rId3" Type="http://schemas.openxmlformats.org/officeDocument/2006/relationships/slideLayout" Target="../slideLayouts/slideLayout274.xml"/><Relationship Id="rId7" Type="http://schemas.openxmlformats.org/officeDocument/2006/relationships/slideLayout" Target="../slideLayouts/slideLayout278.xml"/><Relationship Id="rId12" Type="http://schemas.openxmlformats.org/officeDocument/2006/relationships/slideLayout" Target="../slideLayouts/slideLayout283.xml"/><Relationship Id="rId2" Type="http://schemas.openxmlformats.org/officeDocument/2006/relationships/slideLayout" Target="../slideLayouts/slideLayout273.xml"/><Relationship Id="rId16" Type="http://schemas.openxmlformats.org/officeDocument/2006/relationships/image" Target="../media/image1.png"/><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slideLayout" Target="../slideLayouts/slideLayout282.xml"/><Relationship Id="rId5" Type="http://schemas.openxmlformats.org/officeDocument/2006/relationships/slideLayout" Target="../slideLayouts/slideLayout276.xml"/><Relationship Id="rId15" Type="http://schemas.openxmlformats.org/officeDocument/2006/relationships/theme" Target="../theme/theme22.xml"/><Relationship Id="rId10" Type="http://schemas.openxmlformats.org/officeDocument/2006/relationships/slideLayout" Target="../slideLayouts/slideLayout281.xml"/><Relationship Id="rId4" Type="http://schemas.openxmlformats.org/officeDocument/2006/relationships/slideLayout" Target="../slideLayouts/slideLayout275.xml"/><Relationship Id="rId9" Type="http://schemas.openxmlformats.org/officeDocument/2006/relationships/slideLayout" Target="../slideLayouts/slideLayout280.xml"/><Relationship Id="rId14" Type="http://schemas.openxmlformats.org/officeDocument/2006/relationships/slideLayout" Target="../slideLayouts/slideLayout285.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93.xml"/><Relationship Id="rId13" Type="http://schemas.openxmlformats.org/officeDocument/2006/relationships/image" Target="../media/image1.png"/><Relationship Id="rId3" Type="http://schemas.openxmlformats.org/officeDocument/2006/relationships/slideLayout" Target="../slideLayouts/slideLayout288.xml"/><Relationship Id="rId7" Type="http://schemas.openxmlformats.org/officeDocument/2006/relationships/slideLayout" Target="../slideLayouts/slideLayout292.xml"/><Relationship Id="rId12" Type="http://schemas.openxmlformats.org/officeDocument/2006/relationships/theme" Target="../theme/theme23.xml"/><Relationship Id="rId2" Type="http://schemas.openxmlformats.org/officeDocument/2006/relationships/slideLayout" Target="../slideLayouts/slideLayout287.xml"/><Relationship Id="rId1" Type="http://schemas.openxmlformats.org/officeDocument/2006/relationships/slideLayout" Target="../slideLayouts/slideLayout286.xml"/><Relationship Id="rId6" Type="http://schemas.openxmlformats.org/officeDocument/2006/relationships/slideLayout" Target="../slideLayouts/slideLayout291.xml"/><Relationship Id="rId11" Type="http://schemas.openxmlformats.org/officeDocument/2006/relationships/slideLayout" Target="../slideLayouts/slideLayout296.xml"/><Relationship Id="rId5" Type="http://schemas.openxmlformats.org/officeDocument/2006/relationships/slideLayout" Target="../slideLayouts/slideLayout290.xml"/><Relationship Id="rId10" Type="http://schemas.openxmlformats.org/officeDocument/2006/relationships/slideLayout" Target="../slideLayouts/slideLayout295.xml"/><Relationship Id="rId4" Type="http://schemas.openxmlformats.org/officeDocument/2006/relationships/slideLayout" Target="../slideLayouts/slideLayout289.xml"/><Relationship Id="rId9" Type="http://schemas.openxmlformats.org/officeDocument/2006/relationships/slideLayout" Target="../slideLayouts/slideLayout294.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04.xml"/><Relationship Id="rId13" Type="http://schemas.openxmlformats.org/officeDocument/2006/relationships/image" Target="../media/image1.png"/><Relationship Id="rId3" Type="http://schemas.openxmlformats.org/officeDocument/2006/relationships/slideLayout" Target="../slideLayouts/slideLayout299.xml"/><Relationship Id="rId7" Type="http://schemas.openxmlformats.org/officeDocument/2006/relationships/slideLayout" Target="../slideLayouts/slideLayout303.xml"/><Relationship Id="rId12" Type="http://schemas.openxmlformats.org/officeDocument/2006/relationships/theme" Target="../theme/theme24.xml"/><Relationship Id="rId2" Type="http://schemas.openxmlformats.org/officeDocument/2006/relationships/slideLayout" Target="../slideLayouts/slideLayout298.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5" Type="http://schemas.openxmlformats.org/officeDocument/2006/relationships/slideLayout" Target="../slideLayouts/slideLayout301.xml"/><Relationship Id="rId10" Type="http://schemas.openxmlformats.org/officeDocument/2006/relationships/slideLayout" Target="../slideLayouts/slideLayout306.xml"/><Relationship Id="rId4" Type="http://schemas.openxmlformats.org/officeDocument/2006/relationships/slideLayout" Target="../slideLayouts/slideLayout300.xml"/><Relationship Id="rId9" Type="http://schemas.openxmlformats.org/officeDocument/2006/relationships/slideLayout" Target="../slideLayouts/slideLayout30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15.xml"/><Relationship Id="rId13" Type="http://schemas.openxmlformats.org/officeDocument/2006/relationships/slideLayout" Target="../slideLayouts/slideLayout320.xml"/><Relationship Id="rId3" Type="http://schemas.openxmlformats.org/officeDocument/2006/relationships/slideLayout" Target="../slideLayouts/slideLayout310.xml"/><Relationship Id="rId7" Type="http://schemas.openxmlformats.org/officeDocument/2006/relationships/slideLayout" Target="../slideLayouts/slideLayout314.xml"/><Relationship Id="rId12" Type="http://schemas.openxmlformats.org/officeDocument/2006/relationships/slideLayout" Target="../slideLayouts/slideLayout319.xml"/><Relationship Id="rId2" Type="http://schemas.openxmlformats.org/officeDocument/2006/relationships/slideLayout" Target="../slideLayouts/slideLayout309.xml"/><Relationship Id="rId16" Type="http://schemas.openxmlformats.org/officeDocument/2006/relationships/theme" Target="../theme/theme25.xml"/><Relationship Id="rId1" Type="http://schemas.openxmlformats.org/officeDocument/2006/relationships/slideLayout" Target="../slideLayouts/slideLayout308.xml"/><Relationship Id="rId6" Type="http://schemas.openxmlformats.org/officeDocument/2006/relationships/slideLayout" Target="../slideLayouts/slideLayout313.xml"/><Relationship Id="rId11" Type="http://schemas.openxmlformats.org/officeDocument/2006/relationships/slideLayout" Target="../slideLayouts/slideLayout318.xml"/><Relationship Id="rId5" Type="http://schemas.openxmlformats.org/officeDocument/2006/relationships/slideLayout" Target="../slideLayouts/slideLayout312.xml"/><Relationship Id="rId15" Type="http://schemas.openxmlformats.org/officeDocument/2006/relationships/slideLayout" Target="../slideLayouts/slideLayout322.xml"/><Relationship Id="rId10" Type="http://schemas.openxmlformats.org/officeDocument/2006/relationships/slideLayout" Target="../slideLayouts/slideLayout317.xml"/><Relationship Id="rId4" Type="http://schemas.openxmlformats.org/officeDocument/2006/relationships/slideLayout" Target="../slideLayouts/slideLayout311.xml"/><Relationship Id="rId9" Type="http://schemas.openxmlformats.org/officeDocument/2006/relationships/slideLayout" Target="../slideLayouts/slideLayout316.xml"/><Relationship Id="rId14" Type="http://schemas.openxmlformats.org/officeDocument/2006/relationships/slideLayout" Target="../slideLayouts/slideLayout321.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30.xml"/><Relationship Id="rId13" Type="http://schemas.openxmlformats.org/officeDocument/2006/relationships/slideLayout" Target="../slideLayouts/slideLayout335.xml"/><Relationship Id="rId3" Type="http://schemas.openxmlformats.org/officeDocument/2006/relationships/slideLayout" Target="../slideLayouts/slideLayout325.xml"/><Relationship Id="rId7" Type="http://schemas.openxmlformats.org/officeDocument/2006/relationships/slideLayout" Target="../slideLayouts/slideLayout329.xml"/><Relationship Id="rId12" Type="http://schemas.openxmlformats.org/officeDocument/2006/relationships/slideLayout" Target="../slideLayouts/slideLayout334.xml"/><Relationship Id="rId2" Type="http://schemas.openxmlformats.org/officeDocument/2006/relationships/slideLayout" Target="../slideLayouts/slideLayout324.xml"/><Relationship Id="rId16" Type="http://schemas.openxmlformats.org/officeDocument/2006/relationships/image" Target="../media/image1.png"/><Relationship Id="rId1" Type="http://schemas.openxmlformats.org/officeDocument/2006/relationships/slideLayout" Target="../slideLayouts/slideLayout323.xml"/><Relationship Id="rId6" Type="http://schemas.openxmlformats.org/officeDocument/2006/relationships/slideLayout" Target="../slideLayouts/slideLayout328.xml"/><Relationship Id="rId11" Type="http://schemas.openxmlformats.org/officeDocument/2006/relationships/slideLayout" Target="../slideLayouts/slideLayout333.xml"/><Relationship Id="rId5" Type="http://schemas.openxmlformats.org/officeDocument/2006/relationships/slideLayout" Target="../slideLayouts/slideLayout327.xml"/><Relationship Id="rId15" Type="http://schemas.openxmlformats.org/officeDocument/2006/relationships/theme" Target="../theme/theme26.xml"/><Relationship Id="rId10" Type="http://schemas.openxmlformats.org/officeDocument/2006/relationships/slideLayout" Target="../slideLayouts/slideLayout332.xml"/><Relationship Id="rId4" Type="http://schemas.openxmlformats.org/officeDocument/2006/relationships/slideLayout" Target="../slideLayouts/slideLayout326.xml"/><Relationship Id="rId9" Type="http://schemas.openxmlformats.org/officeDocument/2006/relationships/slideLayout" Target="../slideLayouts/slideLayout331.xml"/><Relationship Id="rId14" Type="http://schemas.openxmlformats.org/officeDocument/2006/relationships/slideLayout" Target="../slideLayouts/slideLayout33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44.xml"/><Relationship Id="rId13" Type="http://schemas.openxmlformats.org/officeDocument/2006/relationships/slideLayout" Target="../slideLayouts/slideLayout349.xml"/><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slideLayout" Target="../slideLayouts/slideLayout348.xml"/><Relationship Id="rId2" Type="http://schemas.openxmlformats.org/officeDocument/2006/relationships/slideLayout" Target="../slideLayouts/slideLayout338.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slideLayout" Target="../slideLayouts/slideLayout347.xml"/><Relationship Id="rId5" Type="http://schemas.openxmlformats.org/officeDocument/2006/relationships/slideLayout" Target="../slideLayouts/slideLayout341.xml"/><Relationship Id="rId15" Type="http://schemas.openxmlformats.org/officeDocument/2006/relationships/theme" Target="../theme/theme27.xml"/><Relationship Id="rId10" Type="http://schemas.openxmlformats.org/officeDocument/2006/relationships/slideLayout" Target="../slideLayouts/slideLayout346.xml"/><Relationship Id="rId4" Type="http://schemas.openxmlformats.org/officeDocument/2006/relationships/slideLayout" Target="../slideLayouts/slideLayout340.xml"/><Relationship Id="rId9" Type="http://schemas.openxmlformats.org/officeDocument/2006/relationships/slideLayout" Target="../slideLayouts/slideLayout345.xml"/><Relationship Id="rId14" Type="http://schemas.openxmlformats.org/officeDocument/2006/relationships/slideLayout" Target="../slideLayouts/slideLayout350.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58.xml"/><Relationship Id="rId13" Type="http://schemas.openxmlformats.org/officeDocument/2006/relationships/slideLayout" Target="../slideLayouts/slideLayout363.xml"/><Relationship Id="rId3" Type="http://schemas.openxmlformats.org/officeDocument/2006/relationships/slideLayout" Target="../slideLayouts/slideLayout353.xml"/><Relationship Id="rId7" Type="http://schemas.openxmlformats.org/officeDocument/2006/relationships/slideLayout" Target="../slideLayouts/slideLayout357.xml"/><Relationship Id="rId12" Type="http://schemas.openxmlformats.org/officeDocument/2006/relationships/slideLayout" Target="../slideLayouts/slideLayout362.xml"/><Relationship Id="rId2" Type="http://schemas.openxmlformats.org/officeDocument/2006/relationships/slideLayout" Target="../slideLayouts/slideLayout352.xml"/><Relationship Id="rId16" Type="http://schemas.openxmlformats.org/officeDocument/2006/relationships/image" Target="../media/image1.png"/><Relationship Id="rId1" Type="http://schemas.openxmlformats.org/officeDocument/2006/relationships/slideLayout" Target="../slideLayouts/slideLayout351.xml"/><Relationship Id="rId6" Type="http://schemas.openxmlformats.org/officeDocument/2006/relationships/slideLayout" Target="../slideLayouts/slideLayout356.xml"/><Relationship Id="rId11" Type="http://schemas.openxmlformats.org/officeDocument/2006/relationships/slideLayout" Target="../slideLayouts/slideLayout361.xml"/><Relationship Id="rId5" Type="http://schemas.openxmlformats.org/officeDocument/2006/relationships/slideLayout" Target="../slideLayouts/slideLayout355.xml"/><Relationship Id="rId15" Type="http://schemas.openxmlformats.org/officeDocument/2006/relationships/theme" Target="../theme/theme28.xml"/><Relationship Id="rId10" Type="http://schemas.openxmlformats.org/officeDocument/2006/relationships/slideLayout" Target="../slideLayouts/slideLayout360.xml"/><Relationship Id="rId4" Type="http://schemas.openxmlformats.org/officeDocument/2006/relationships/slideLayout" Target="../slideLayouts/slideLayout354.xml"/><Relationship Id="rId9" Type="http://schemas.openxmlformats.org/officeDocument/2006/relationships/slideLayout" Target="../slideLayouts/slideLayout359.xml"/><Relationship Id="rId14" Type="http://schemas.openxmlformats.org/officeDocument/2006/relationships/slideLayout" Target="../slideLayouts/slideLayout364.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72.xml"/><Relationship Id="rId13" Type="http://schemas.openxmlformats.org/officeDocument/2006/relationships/slideLayout" Target="../slideLayouts/slideLayout377.xml"/><Relationship Id="rId3" Type="http://schemas.openxmlformats.org/officeDocument/2006/relationships/slideLayout" Target="../slideLayouts/slideLayout367.xml"/><Relationship Id="rId7" Type="http://schemas.openxmlformats.org/officeDocument/2006/relationships/slideLayout" Target="../slideLayouts/slideLayout371.xml"/><Relationship Id="rId12" Type="http://schemas.openxmlformats.org/officeDocument/2006/relationships/slideLayout" Target="../slideLayouts/slideLayout376.xml"/><Relationship Id="rId2" Type="http://schemas.openxmlformats.org/officeDocument/2006/relationships/slideLayout" Target="../slideLayouts/slideLayout366.xml"/><Relationship Id="rId16" Type="http://schemas.openxmlformats.org/officeDocument/2006/relationships/image" Target="../media/image1.png"/><Relationship Id="rId1" Type="http://schemas.openxmlformats.org/officeDocument/2006/relationships/slideLayout" Target="../slideLayouts/slideLayout365.xml"/><Relationship Id="rId6" Type="http://schemas.openxmlformats.org/officeDocument/2006/relationships/slideLayout" Target="../slideLayouts/slideLayout370.xml"/><Relationship Id="rId11" Type="http://schemas.openxmlformats.org/officeDocument/2006/relationships/slideLayout" Target="../slideLayouts/slideLayout375.xml"/><Relationship Id="rId5" Type="http://schemas.openxmlformats.org/officeDocument/2006/relationships/slideLayout" Target="../slideLayouts/slideLayout369.xml"/><Relationship Id="rId15" Type="http://schemas.openxmlformats.org/officeDocument/2006/relationships/theme" Target="../theme/theme29.xml"/><Relationship Id="rId10" Type="http://schemas.openxmlformats.org/officeDocument/2006/relationships/slideLayout" Target="../slideLayouts/slideLayout374.xml"/><Relationship Id="rId4" Type="http://schemas.openxmlformats.org/officeDocument/2006/relationships/slideLayout" Target="../slideLayouts/slideLayout368.xml"/><Relationship Id="rId9" Type="http://schemas.openxmlformats.org/officeDocument/2006/relationships/slideLayout" Target="../slideLayouts/slideLayout373.xml"/><Relationship Id="rId14" Type="http://schemas.openxmlformats.org/officeDocument/2006/relationships/slideLayout" Target="../slideLayouts/slideLayout37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pn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86.xml"/><Relationship Id="rId13" Type="http://schemas.openxmlformats.org/officeDocument/2006/relationships/slideLayout" Target="../slideLayouts/slideLayout391.xml"/><Relationship Id="rId3" Type="http://schemas.openxmlformats.org/officeDocument/2006/relationships/slideLayout" Target="../slideLayouts/slideLayout381.xml"/><Relationship Id="rId7" Type="http://schemas.openxmlformats.org/officeDocument/2006/relationships/slideLayout" Target="../slideLayouts/slideLayout385.xml"/><Relationship Id="rId12" Type="http://schemas.openxmlformats.org/officeDocument/2006/relationships/slideLayout" Target="../slideLayouts/slideLayout390.xml"/><Relationship Id="rId17" Type="http://schemas.openxmlformats.org/officeDocument/2006/relationships/image" Target="../media/image1.png"/><Relationship Id="rId2" Type="http://schemas.openxmlformats.org/officeDocument/2006/relationships/slideLayout" Target="../slideLayouts/slideLayout380.xml"/><Relationship Id="rId16" Type="http://schemas.openxmlformats.org/officeDocument/2006/relationships/theme" Target="../theme/theme30.xml"/><Relationship Id="rId1" Type="http://schemas.openxmlformats.org/officeDocument/2006/relationships/slideLayout" Target="../slideLayouts/slideLayout379.xml"/><Relationship Id="rId6" Type="http://schemas.openxmlformats.org/officeDocument/2006/relationships/slideLayout" Target="../slideLayouts/slideLayout384.xml"/><Relationship Id="rId11" Type="http://schemas.openxmlformats.org/officeDocument/2006/relationships/slideLayout" Target="../slideLayouts/slideLayout389.xml"/><Relationship Id="rId5" Type="http://schemas.openxmlformats.org/officeDocument/2006/relationships/slideLayout" Target="../slideLayouts/slideLayout383.xml"/><Relationship Id="rId15" Type="http://schemas.openxmlformats.org/officeDocument/2006/relationships/slideLayout" Target="../slideLayouts/slideLayout393.xml"/><Relationship Id="rId10" Type="http://schemas.openxmlformats.org/officeDocument/2006/relationships/slideLayout" Target="../slideLayouts/slideLayout388.xml"/><Relationship Id="rId4" Type="http://schemas.openxmlformats.org/officeDocument/2006/relationships/slideLayout" Target="../slideLayouts/slideLayout382.xml"/><Relationship Id="rId9" Type="http://schemas.openxmlformats.org/officeDocument/2006/relationships/slideLayout" Target="../slideLayouts/slideLayout387.xml"/><Relationship Id="rId14" Type="http://schemas.openxmlformats.org/officeDocument/2006/relationships/slideLayout" Target="../slideLayouts/slideLayout39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theme" Target="../theme/theme6.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image" Target="../media/image1.png"/><Relationship Id="rId2" Type="http://schemas.openxmlformats.org/officeDocument/2006/relationships/slideLayout" Target="../slideLayouts/slideLayout84.xml"/><Relationship Id="rId16" Type="http://schemas.openxmlformats.org/officeDocument/2006/relationships/theme" Target="../theme/theme7.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6" Type="http://schemas.openxmlformats.org/officeDocument/2006/relationships/image" Target="../media/image1.png"/><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theme" Target="../theme/theme8.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38150" y="261560"/>
            <a:ext cx="8248650" cy="4431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a:t>
            </a:r>
          </a:p>
        </p:txBody>
      </p:sp>
      <p:sp>
        <p:nvSpPr>
          <p:cNvPr id="1029" name="Text Placeholder 12"/>
          <p:cNvSpPr>
            <a:spLocks noGrp="1"/>
          </p:cNvSpPr>
          <p:nvPr>
            <p:ph type="body" idx="1"/>
          </p:nvPr>
        </p:nvSpPr>
        <p:spPr bwMode="auto">
          <a:xfrm>
            <a:off x="457200" y="1273969"/>
            <a:ext cx="8248650" cy="10572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pic>
        <p:nvPicPr>
          <p:cNvPr id="6" name="Picture 5" descr="dell_gray_logo.png"/>
          <p:cNvPicPr>
            <a:picLocks noChangeAspect="1"/>
          </p:cNvPicPr>
          <p:nvPr/>
        </p:nvPicPr>
        <p:blipFill>
          <a:blip r:embed="rId16" cstate="screen"/>
          <a:stretch>
            <a:fillRect/>
          </a:stretch>
        </p:blipFill>
        <p:spPr bwMode="black">
          <a:xfrm>
            <a:off x="8193024" y="6226695"/>
            <a:ext cx="573025" cy="573025"/>
          </a:xfrm>
          <a:prstGeom prst="rect">
            <a:avLst/>
          </a:prstGeom>
        </p:spPr>
      </p:pic>
      <p:sp>
        <p:nvSpPr>
          <p:cNvPr id="14" name="TextBox 13"/>
          <p:cNvSpPr txBox="1"/>
          <p:nvPr/>
        </p:nvSpPr>
        <p:spPr>
          <a:xfrm>
            <a:off x="440237" y="6457435"/>
            <a:ext cx="265176" cy="118872"/>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90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900" kern="1200" dirty="0" err="1" smtClean="0">
              <a:solidFill>
                <a:schemeClr val="bg2">
                  <a:lumMod val="50000"/>
                  <a:lumOff val="50000"/>
                </a:schemeClr>
              </a:solidFill>
              <a:latin typeface="+mn-lt"/>
              <a:ea typeface="+mn-ea"/>
              <a:cs typeface="+mn-cs"/>
            </a:endParaRPr>
          </a:p>
        </p:txBody>
      </p:sp>
      <p:sp>
        <p:nvSpPr>
          <p:cNvPr id="16" name="TextBox 15" hidden="1"/>
          <p:cNvSpPr txBox="1"/>
          <p:nvPr/>
        </p:nvSpPr>
        <p:spPr>
          <a:xfrm>
            <a:off x="1895479"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3/17/2014</a:t>
            </a:fld>
            <a:endParaRPr lang="en-US" sz="900" dirty="0" smtClean="0">
              <a:solidFill>
                <a:schemeClr val="bg2">
                  <a:lumMod val="50000"/>
                  <a:lumOff val="50000"/>
                </a:schemeClr>
              </a:solidFill>
              <a:latin typeface="+mn-lt"/>
            </a:endParaRPr>
          </a:p>
        </p:txBody>
      </p:sp>
      <p:sp>
        <p:nvSpPr>
          <p:cNvPr id="13" name="TextBox 12" hidden="1"/>
          <p:cNvSpPr txBox="1"/>
          <p:nvPr/>
        </p:nvSpPr>
        <p:spPr>
          <a:xfrm>
            <a:off x="1895479"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3/17/2014</a:t>
            </a:fld>
            <a:endParaRPr lang="en-US" sz="900" dirty="0" smtClean="0">
              <a:solidFill>
                <a:schemeClr val="bg2">
                  <a:lumMod val="50000"/>
                  <a:lumOff val="50000"/>
                </a:schemeClr>
              </a:solidFill>
              <a:latin typeface="+mn-lt"/>
            </a:endParaRPr>
          </a:p>
        </p:txBody>
      </p:sp>
      <p:sp>
        <p:nvSpPr>
          <p:cNvPr id="9" name="TextBox 8"/>
          <p:cNvSpPr txBox="1"/>
          <p:nvPr/>
        </p:nvSpPr>
        <p:spPr bwMode="black">
          <a:xfrm>
            <a:off x="5350331" y="6437366"/>
            <a:ext cx="2743200" cy="153888"/>
          </a:xfrm>
          <a:prstGeom prst="rect">
            <a:avLst/>
          </a:prstGeom>
          <a:noFill/>
        </p:spPr>
        <p:txBody>
          <a:bodyPr lIns="0" tIns="0" rIns="0" bIns="0">
            <a:prstTxWarp prst="textNoShape">
              <a:avLst/>
            </a:prstTxWarp>
            <a:spAutoFit/>
          </a:bodyPr>
          <a:lstStyle/>
          <a:p>
            <a:pPr algn="r">
              <a:lnSpc>
                <a:spcPct val="100000"/>
              </a:lnSpc>
              <a:spcBef>
                <a:spcPct val="0"/>
              </a:spcBef>
              <a:spcAft>
                <a:spcPct val="0"/>
              </a:spcAft>
              <a:buClrTx/>
              <a:buFontTx/>
              <a:buNone/>
            </a:pPr>
            <a:r>
              <a:rPr lang="en-US" sz="1000" dirty="0" smtClean="0">
                <a:solidFill>
                  <a:schemeClr val="bg2">
                    <a:lumMod val="50000"/>
                    <a:lumOff val="50000"/>
                  </a:schemeClr>
                </a:solidFill>
                <a:latin typeface="+mn-lt"/>
              </a:rPr>
              <a:t>Global Support</a:t>
            </a:r>
            <a:r>
              <a:rPr lang="en-US" sz="1000" baseline="0" dirty="0" smtClean="0">
                <a:solidFill>
                  <a:schemeClr val="bg2">
                    <a:lumMod val="50000"/>
                    <a:lumOff val="50000"/>
                  </a:schemeClr>
                </a:solidFill>
                <a:latin typeface="+mn-lt"/>
              </a:rPr>
              <a:t> and Deployment</a:t>
            </a:r>
            <a:endParaRPr lang="en-US" sz="1000" dirty="0">
              <a:solidFill>
                <a:schemeClr val="bg2">
                  <a:lumMod val="50000"/>
                  <a:lumOff val="50000"/>
                </a:schemeClr>
              </a:solidFill>
              <a:latin typeface="+mn-lt"/>
            </a:endParaRPr>
          </a:p>
        </p:txBody>
      </p:sp>
    </p:spTree>
  </p:cSld>
  <p:clrMap bg1="dk2" tx1="lt1" bg2="dk1" tx2="lt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39" r:id="rId7"/>
    <p:sldLayoutId id="2147483924" r:id="rId8"/>
    <p:sldLayoutId id="2147483925" r:id="rId9"/>
    <p:sldLayoutId id="2147483926" r:id="rId10"/>
    <p:sldLayoutId id="2147483927" r:id="rId11"/>
    <p:sldLayoutId id="2147483928" r:id="rId12"/>
    <p:sldLayoutId id="2147483929" r:id="rId13"/>
    <p:sldLayoutId id="2147483930" r:id="rId14"/>
  </p:sldLayoutIdLst>
  <p:transition spd="slow">
    <p:wipe/>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200" b="0" cap="none" baseline="0">
          <a:solidFill>
            <a:schemeClr val="bg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200"/>
        </a:spcBef>
        <a:spcAft>
          <a:spcPts val="0"/>
        </a:spcAft>
        <a:buClr>
          <a:schemeClr val="bg1"/>
        </a:buClr>
        <a:buFont typeface="Arial" pitchFamily="34" charset="0"/>
        <a:buChar char="•"/>
        <a:defRPr sz="2000">
          <a:solidFill>
            <a:schemeClr val="tx1"/>
          </a:solidFill>
          <a:latin typeface="Museo Sans For Dell" pitchFamily="2" charset="0"/>
          <a:ea typeface="Museo Sans For Dell" pitchFamily="2" charset="0"/>
          <a:cs typeface="+mn-cs"/>
        </a:defRPr>
      </a:lvl1pPr>
      <a:lvl2pPr marL="574675" indent="-233363" algn="l" rtl="0" eaLnBrk="1" fontAlgn="base" hangingPunct="1">
        <a:lnSpc>
          <a:spcPct val="90000"/>
        </a:lnSpc>
        <a:spcBef>
          <a:spcPts val="300"/>
        </a:spcBef>
        <a:spcAft>
          <a:spcPts val="0"/>
        </a:spcAft>
        <a:buClr>
          <a:schemeClr val="bg1"/>
        </a:buClr>
        <a:buFont typeface="Museo Sans For Dell" pitchFamily="2" charset="0"/>
        <a:buChar char="–"/>
        <a:defRPr sz="1800" baseline="0">
          <a:solidFill>
            <a:schemeClr val="tx1"/>
          </a:solidFill>
          <a:latin typeface="Museo Sans For Dell" pitchFamily="2" charset="0"/>
          <a:ea typeface="Museo Sans For Dell" pitchFamily="2" charset="0"/>
        </a:defRPr>
      </a:lvl2pPr>
      <a:lvl3pPr marL="909638" indent="-220663" algn="l" rtl="0" eaLnBrk="1" fontAlgn="base" hangingPunct="1">
        <a:lnSpc>
          <a:spcPct val="90000"/>
        </a:lnSpc>
        <a:spcBef>
          <a:spcPts val="300"/>
        </a:spcBef>
        <a:spcAft>
          <a:spcPts val="0"/>
        </a:spcAft>
        <a:buClr>
          <a:schemeClr val="bg1"/>
        </a:buClr>
        <a:buFont typeface="Museo Sans For Dell" pitchFamily="2" charset="0"/>
        <a:buChar char="–"/>
        <a:defRPr sz="1600" baseline="0">
          <a:solidFill>
            <a:schemeClr val="tx1"/>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chemeClr val="bg1"/>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38150" y="261562"/>
            <a:ext cx="8248650" cy="4431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a:t>
            </a:r>
          </a:p>
        </p:txBody>
      </p:sp>
      <p:sp>
        <p:nvSpPr>
          <p:cNvPr id="1029" name="Text Placeholder 12"/>
          <p:cNvSpPr>
            <a:spLocks noGrp="1"/>
          </p:cNvSpPr>
          <p:nvPr>
            <p:ph type="body" idx="1"/>
          </p:nvPr>
        </p:nvSpPr>
        <p:spPr bwMode="auto">
          <a:xfrm>
            <a:off x="457200" y="1273969"/>
            <a:ext cx="8248650" cy="10572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pic>
        <p:nvPicPr>
          <p:cNvPr id="6" name="Picture 5" descr="dell_gray_logo.png"/>
          <p:cNvPicPr>
            <a:picLocks noChangeAspect="1"/>
          </p:cNvPicPr>
          <p:nvPr/>
        </p:nvPicPr>
        <p:blipFill>
          <a:blip r:embed="rId16" cstate="screen"/>
          <a:stretch>
            <a:fillRect/>
          </a:stretch>
        </p:blipFill>
        <p:spPr bwMode="black">
          <a:xfrm>
            <a:off x="8193024" y="6226683"/>
            <a:ext cx="573025" cy="573025"/>
          </a:xfrm>
          <a:prstGeom prst="rect">
            <a:avLst/>
          </a:prstGeom>
        </p:spPr>
      </p:pic>
      <p:sp>
        <p:nvSpPr>
          <p:cNvPr id="14" name="TextBox 13"/>
          <p:cNvSpPr txBox="1"/>
          <p:nvPr/>
        </p:nvSpPr>
        <p:spPr>
          <a:xfrm>
            <a:off x="440237" y="6457435"/>
            <a:ext cx="265176" cy="118872"/>
          </a:xfrm>
          <a:prstGeom prst="rect">
            <a:avLst/>
          </a:prstGeom>
        </p:spPr>
        <p:txBody>
          <a:bodyPr vert="horz" lIns="0" tIns="0" rIns="0" bIns="0" rtlCol="0" anchor="ctr">
            <a:noAutofit/>
          </a:bodyPr>
          <a:lstStyle/>
          <a:p>
            <a:pPr>
              <a:lnSpc>
                <a:spcPct val="90000"/>
              </a:lnSpc>
              <a:buClr>
                <a:srgbClr val="0085C3"/>
              </a:buClr>
            </a:pPr>
            <a:fld id="{58EC7406-F4CC-4ABF-902E-2AF4E70E5C0F}" type="slidenum">
              <a:rPr lang="en-US" sz="900" smtClean="0">
                <a:solidFill>
                  <a:srgbClr val="000000">
                    <a:lumMod val="50000"/>
                    <a:lumOff val="50000"/>
                  </a:srgbClr>
                </a:solidFill>
                <a:latin typeface="Museo Sans For Dell"/>
              </a:rPr>
              <a:pPr>
                <a:lnSpc>
                  <a:spcPct val="90000"/>
                </a:lnSpc>
                <a:buClr>
                  <a:srgbClr val="0085C3"/>
                </a:buClr>
              </a:pPr>
              <a:t>‹#›</a:t>
            </a:fld>
            <a:endParaRPr lang="en-US" sz="900" dirty="0" err="1" smtClean="0">
              <a:solidFill>
                <a:srgbClr val="000000">
                  <a:lumMod val="50000"/>
                  <a:lumOff val="50000"/>
                </a:srgbClr>
              </a:solidFill>
              <a:latin typeface="Museo Sans For Dell"/>
            </a:endParaRPr>
          </a:p>
        </p:txBody>
      </p:sp>
      <p:sp>
        <p:nvSpPr>
          <p:cNvPr id="16" name="TextBox 15" hidden="1"/>
          <p:cNvSpPr txBox="1"/>
          <p:nvPr/>
        </p:nvSpPr>
        <p:spPr>
          <a:xfrm>
            <a:off x="1895475"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000000">
                    <a:lumMod val="50000"/>
                    <a:lumOff val="50000"/>
                  </a:srgbClr>
                </a:solidFill>
                <a:latin typeface="Museo Sans For Dell"/>
              </a:rPr>
              <a:pPr>
                <a:lnSpc>
                  <a:spcPct val="90000"/>
                </a:lnSpc>
                <a:spcBef>
                  <a:spcPts val="600"/>
                </a:spcBef>
                <a:spcAft>
                  <a:spcPts val="0"/>
                </a:spcAft>
                <a:buClr>
                  <a:srgbClr val="0085C3"/>
                </a:buClr>
              </a:pPr>
              <a:t>3/17/2014</a:t>
            </a:fld>
            <a:endParaRPr lang="en-US" sz="900" dirty="0" smtClean="0">
              <a:solidFill>
                <a:srgbClr val="000000">
                  <a:lumMod val="50000"/>
                  <a:lumOff val="50000"/>
                </a:srgbClr>
              </a:solidFill>
              <a:latin typeface="Museo Sans For Dell"/>
            </a:endParaRPr>
          </a:p>
        </p:txBody>
      </p:sp>
      <p:sp>
        <p:nvSpPr>
          <p:cNvPr id="13" name="TextBox 12" hidden="1"/>
          <p:cNvSpPr txBox="1"/>
          <p:nvPr/>
        </p:nvSpPr>
        <p:spPr>
          <a:xfrm>
            <a:off x="1895475"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000000">
                    <a:lumMod val="50000"/>
                    <a:lumOff val="50000"/>
                  </a:srgbClr>
                </a:solidFill>
                <a:latin typeface="Museo Sans For Dell"/>
              </a:rPr>
              <a:pPr>
                <a:lnSpc>
                  <a:spcPct val="90000"/>
                </a:lnSpc>
                <a:spcBef>
                  <a:spcPts val="600"/>
                </a:spcBef>
                <a:spcAft>
                  <a:spcPts val="0"/>
                </a:spcAft>
                <a:buClr>
                  <a:srgbClr val="0085C3"/>
                </a:buClr>
              </a:pPr>
              <a:t>3/17/2014</a:t>
            </a:fld>
            <a:endParaRPr lang="en-US" sz="900" dirty="0" smtClean="0">
              <a:solidFill>
                <a:srgbClr val="000000">
                  <a:lumMod val="50000"/>
                  <a:lumOff val="50000"/>
                </a:srgbClr>
              </a:solidFill>
              <a:latin typeface="Museo Sans For Dell"/>
            </a:endParaRPr>
          </a:p>
        </p:txBody>
      </p:sp>
      <p:sp>
        <p:nvSpPr>
          <p:cNvPr id="9" name="TextBox 8"/>
          <p:cNvSpPr txBox="1"/>
          <p:nvPr/>
        </p:nvSpPr>
        <p:spPr bwMode="black">
          <a:xfrm>
            <a:off x="5350331" y="6437366"/>
            <a:ext cx="2743200" cy="153888"/>
          </a:xfrm>
          <a:prstGeom prst="rect">
            <a:avLst/>
          </a:prstGeom>
          <a:noFill/>
        </p:spPr>
        <p:txBody>
          <a:bodyPr lIns="0" tIns="0" rIns="0" bIns="0">
            <a:prstTxWarp prst="textNoShape">
              <a:avLst/>
            </a:prstTxWarp>
            <a:spAutoFit/>
          </a:bodyPr>
          <a:lstStyle/>
          <a:p>
            <a:pPr algn="r"/>
            <a:r>
              <a:rPr lang="en-US" sz="1000" dirty="0" smtClean="0">
                <a:solidFill>
                  <a:srgbClr val="000000">
                    <a:lumMod val="50000"/>
                    <a:lumOff val="50000"/>
                  </a:srgbClr>
                </a:solidFill>
                <a:latin typeface="Museo Sans For Dell"/>
              </a:rPr>
              <a:t>Global Support and Deployment</a:t>
            </a:r>
            <a:endParaRPr lang="en-US" sz="1000" dirty="0">
              <a:solidFill>
                <a:srgbClr val="000000">
                  <a:lumMod val="50000"/>
                  <a:lumOff val="50000"/>
                </a:srgbClr>
              </a:solidFill>
              <a:latin typeface="Museo Sans For Dell"/>
            </a:endParaRPr>
          </a:p>
        </p:txBody>
      </p:sp>
      <p:sp>
        <p:nvSpPr>
          <p:cNvPr id="10" name="TextBox 9"/>
          <p:cNvSpPr txBox="1"/>
          <p:nvPr/>
        </p:nvSpPr>
        <p:spPr>
          <a:xfrm>
            <a:off x="752475" y="6447622"/>
            <a:ext cx="933450" cy="138499"/>
          </a:xfrm>
          <a:prstGeom prst="rect">
            <a:avLst/>
          </a:prstGeom>
        </p:spPr>
        <p:txBody>
          <a:bodyPr vert="horz" wrap="square" lIns="0" tIns="0" rIns="0" bIns="0" rtlCol="0" anchor="ctr">
            <a:spAutoFit/>
          </a:bodyPr>
          <a:lstStyle/>
          <a:p>
            <a:pPr>
              <a:lnSpc>
                <a:spcPct val="90000"/>
              </a:lnSpc>
              <a:buClr>
                <a:srgbClr val="0085C3"/>
              </a:buClr>
            </a:pPr>
            <a:r>
              <a:rPr lang="en-US" sz="1000" dirty="0" smtClean="0">
                <a:solidFill>
                  <a:srgbClr val="000000">
                    <a:lumMod val="50000"/>
                    <a:lumOff val="50000"/>
                  </a:srgbClr>
                </a:solidFill>
                <a:latin typeface="Museo Sans For Dell"/>
              </a:rPr>
              <a:t>Confidential</a:t>
            </a:r>
          </a:p>
        </p:txBody>
      </p:sp>
    </p:spTree>
    <p:extLst>
      <p:ext uri="{BB962C8B-B14F-4D97-AF65-F5344CB8AC3E}">
        <p14:creationId xmlns:p14="http://schemas.microsoft.com/office/powerpoint/2010/main" val="2893393156"/>
      </p:ext>
    </p:extLst>
  </p:cSld>
  <p:clrMap bg1="dk2" tx1="lt1" bg2="dk1" tx2="lt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 id="2147484175" r:id="rId12"/>
    <p:sldLayoutId id="2147484176" r:id="rId13"/>
    <p:sldLayoutId id="2147484177" r:id="rId14"/>
  </p:sldLayoutIdLst>
  <p:transition spd="med">
    <p:wipe dir="r"/>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200" b="0" cap="none" baseline="0">
          <a:solidFill>
            <a:schemeClr val="bg1"/>
          </a:solidFill>
          <a:latin typeface="+mj-lt"/>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200"/>
        </a:spcBef>
        <a:spcAft>
          <a:spcPts val="0"/>
        </a:spcAft>
        <a:buClr>
          <a:schemeClr val="bg1"/>
        </a:buClr>
        <a:buFont typeface="Arial" pitchFamily="34" charset="0"/>
        <a:buChar char="•"/>
        <a:defRPr sz="2000">
          <a:solidFill>
            <a:schemeClr val="tx1"/>
          </a:solidFill>
          <a:latin typeface="+mn-lt"/>
          <a:ea typeface="Museo Sans For Dell" pitchFamily="2" charset="0"/>
          <a:cs typeface="+mn-cs"/>
        </a:defRPr>
      </a:lvl1pPr>
      <a:lvl2pPr marL="574675" indent="-233363" algn="l" rtl="0" eaLnBrk="1" fontAlgn="base" hangingPunct="1">
        <a:lnSpc>
          <a:spcPct val="90000"/>
        </a:lnSpc>
        <a:spcBef>
          <a:spcPts val="300"/>
        </a:spcBef>
        <a:spcAft>
          <a:spcPts val="0"/>
        </a:spcAft>
        <a:buClr>
          <a:schemeClr val="bg1"/>
        </a:buClr>
        <a:buFont typeface="Museo Sans For Dell" pitchFamily="2" charset="0"/>
        <a:buChar char="–"/>
        <a:defRPr sz="1800" baseline="0">
          <a:solidFill>
            <a:schemeClr val="tx1"/>
          </a:solidFill>
          <a:latin typeface="+mn-lt"/>
          <a:ea typeface="Museo Sans For Dell" pitchFamily="2" charset="0"/>
        </a:defRPr>
      </a:lvl2pPr>
      <a:lvl3pPr marL="909638" indent="-220663" algn="l" rtl="0" eaLnBrk="1" fontAlgn="base" hangingPunct="1">
        <a:lnSpc>
          <a:spcPct val="90000"/>
        </a:lnSpc>
        <a:spcBef>
          <a:spcPts val="300"/>
        </a:spcBef>
        <a:spcAft>
          <a:spcPts val="0"/>
        </a:spcAft>
        <a:buClr>
          <a:schemeClr val="bg1"/>
        </a:buClr>
        <a:buFont typeface="Museo Sans For Dell" pitchFamily="2" charset="0"/>
        <a:buChar char="–"/>
        <a:defRPr sz="1600" baseline="0">
          <a:solidFill>
            <a:schemeClr val="tx1"/>
          </a:solidFill>
          <a:latin typeface="+mn-lt"/>
          <a:ea typeface="Museo Sans For Dell" pitchFamily="2" charset="0"/>
        </a:defRPr>
      </a:lvl3pPr>
      <a:lvl4pPr marL="1246188" indent="-222250" algn="l" rtl="0" eaLnBrk="1" fontAlgn="base" hangingPunct="1">
        <a:lnSpc>
          <a:spcPct val="90000"/>
        </a:lnSpc>
        <a:spcBef>
          <a:spcPts val="300"/>
        </a:spcBef>
        <a:spcAft>
          <a:spcPts val="0"/>
        </a:spcAft>
        <a:buClr>
          <a:schemeClr val="bg1"/>
        </a:buClr>
        <a:buFont typeface="Museo For Dell 300" pitchFamily="50" charset="0"/>
        <a:buChar char="–"/>
        <a:defRPr sz="1400">
          <a:solidFill>
            <a:schemeClr val="tx1"/>
          </a:solidFill>
          <a:latin typeface="+mn-lt"/>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25946" y="38100"/>
            <a:ext cx="8239125" cy="96012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US" dirty="0" smtClean="0"/>
          </a:p>
        </p:txBody>
      </p:sp>
      <p:sp>
        <p:nvSpPr>
          <p:cNvPr id="1029" name="Text Placeholder 12"/>
          <p:cNvSpPr>
            <a:spLocks noGrp="1"/>
          </p:cNvSpPr>
          <p:nvPr>
            <p:ph type="body" idx="1"/>
          </p:nvPr>
        </p:nvSpPr>
        <p:spPr bwMode="auto">
          <a:xfrm>
            <a:off x="447717" y="1310659"/>
            <a:ext cx="8239125" cy="98078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21686290"/>
      </p:ext>
    </p:extLst>
  </p:cSld>
  <p:clrMap bg1="dk2" tx1="lt1" bg2="dk1" tx2="lt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 id="2147484217" r:id="rId12"/>
  </p:sldLayoutIdLst>
  <p:transition spd="med">
    <p:wipe dir="r"/>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000" b="0" cap="none" baseline="0">
          <a:solidFill>
            <a:schemeClr val="bg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2000"/>
        </a:spcBef>
        <a:spcAft>
          <a:spcPct val="0"/>
        </a:spcAft>
        <a:buClr>
          <a:schemeClr val="bg1"/>
        </a:buClr>
        <a:buFont typeface="Arial" pitchFamily="34" charset="0"/>
        <a:buChar char="•"/>
        <a:defRPr sz="22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800"/>
        </a:spcBef>
        <a:spcAft>
          <a:spcPct val="0"/>
        </a:spcAft>
        <a:buClr>
          <a:schemeClr val="bg1"/>
        </a:buClr>
        <a:buFont typeface="Museo Sans For Dell" pitchFamily="2" charset="0"/>
        <a:buChar char="–"/>
        <a:defRPr sz="18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800"/>
        </a:spcBef>
        <a:spcAft>
          <a:spcPct val="0"/>
        </a:spcAft>
        <a:buClr>
          <a:schemeClr val="bg1"/>
        </a:buClr>
        <a:buFont typeface="Museo Sans For Dell" pitchFamily="2" charset="0"/>
        <a:buChar char="›"/>
        <a:defRPr sz="160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57200" y="261562"/>
            <a:ext cx="8229600" cy="8503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29" name="Text Placeholder 12"/>
          <p:cNvSpPr>
            <a:spLocks noGrp="1"/>
          </p:cNvSpPr>
          <p:nvPr>
            <p:ph type="body" idx="1"/>
          </p:nvPr>
        </p:nvSpPr>
        <p:spPr bwMode="auto">
          <a:xfrm>
            <a:off x="457200" y="1280160"/>
            <a:ext cx="8229600" cy="475488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2"/>
            <a:endParaRPr lang="en-US" dirty="0" smtClean="0"/>
          </a:p>
        </p:txBody>
      </p:sp>
      <p:sp>
        <p:nvSpPr>
          <p:cNvPr id="4" name="TextBox 3"/>
          <p:cNvSpPr txBox="1"/>
          <p:nvPr/>
        </p:nvSpPr>
        <p:spPr bwMode="black">
          <a:xfrm>
            <a:off x="5350331" y="6434985"/>
            <a:ext cx="2743200" cy="153888"/>
          </a:xfrm>
          <a:prstGeom prst="rect">
            <a:avLst/>
          </a:prstGeom>
          <a:noFill/>
        </p:spPr>
        <p:txBody>
          <a:bodyPr lIns="0" tIns="0" rIns="0" bIns="0">
            <a:prstTxWarp prst="textNoShape">
              <a:avLst/>
            </a:prstTxWarp>
            <a:spAutoFit/>
          </a:bodyPr>
          <a:lstStyle/>
          <a:p>
            <a:pPr algn="r"/>
            <a:r>
              <a:rPr lang="en-US" sz="1000" dirty="0" smtClean="0">
                <a:solidFill>
                  <a:srgbClr val="000000">
                    <a:lumMod val="60000"/>
                    <a:lumOff val="40000"/>
                  </a:srgbClr>
                </a:solidFill>
                <a:latin typeface="Museo Sans For Dell"/>
              </a:rPr>
              <a:t>Global Support and Deployment</a:t>
            </a:r>
            <a:endParaRPr lang="en-US" sz="1000" dirty="0">
              <a:solidFill>
                <a:srgbClr val="000000">
                  <a:lumMod val="60000"/>
                  <a:lumOff val="40000"/>
                </a:srgbClr>
              </a:solidFill>
              <a:latin typeface="Museo Sans For Dell"/>
            </a:endParaRPr>
          </a:p>
        </p:txBody>
      </p:sp>
      <p:pic>
        <p:nvPicPr>
          <p:cNvPr id="6" name="Picture 5" descr="dell_gray_logo.png"/>
          <p:cNvPicPr>
            <a:picLocks noChangeAspect="1"/>
          </p:cNvPicPr>
          <p:nvPr/>
        </p:nvPicPr>
        <p:blipFill>
          <a:blip r:embed="rId15" cstate="screen"/>
          <a:stretch>
            <a:fillRect/>
          </a:stretch>
        </p:blipFill>
        <p:spPr>
          <a:xfrm>
            <a:off x="8193024" y="6226683"/>
            <a:ext cx="573025" cy="573025"/>
          </a:xfrm>
          <a:prstGeom prst="rect">
            <a:avLst/>
          </a:prstGeom>
        </p:spPr>
      </p:pic>
      <p:sp>
        <p:nvSpPr>
          <p:cNvPr id="7"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10" name="Date Placeholder 8"/>
          <p:cNvSpPr>
            <a:spLocks noGrp="1"/>
          </p:cNvSpPr>
          <p:nvPr>
            <p:ph type="dt" sz="half" idx="2"/>
          </p:nvPr>
        </p:nvSpPr>
        <p:spPr>
          <a:xfrm>
            <a:off x="1828800" y="6428896"/>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2FB760A1-158F-4893-B59B-4949CBFE0135}" type="datetime1">
              <a:rPr>
                <a:solidFill>
                  <a:srgbClr val="000000">
                    <a:lumMod val="60000"/>
                    <a:lumOff val="40000"/>
                  </a:srgbClr>
                </a:solidFill>
              </a:rPr>
              <a:pPr/>
              <a:t>5/30/2012</a:t>
            </a:fld>
            <a:endParaRPr dirty="0">
              <a:solidFill>
                <a:srgbClr val="000000">
                  <a:lumMod val="60000"/>
                  <a:lumOff val="40000"/>
                </a:srgbClr>
              </a:solidFill>
            </a:endParaRPr>
          </a:p>
        </p:txBody>
      </p:sp>
    </p:spTree>
    <p:extLst>
      <p:ext uri="{BB962C8B-B14F-4D97-AF65-F5344CB8AC3E}">
        <p14:creationId xmlns:p14="http://schemas.microsoft.com/office/powerpoint/2010/main" val="3300084441"/>
      </p:ext>
    </p:extLst>
  </p:cSld>
  <p:clrMap bg1="dk2" tx1="lt1" bg2="dk1" tx2="lt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 id="2147484231" r:id="rId13"/>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200" b="0" cap="none" baseline="0">
          <a:solidFill>
            <a:schemeClr val="accent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00"/>
        </a:spcBef>
        <a:spcAft>
          <a:spcPts val="100"/>
        </a:spcAft>
        <a:buClr>
          <a:schemeClr val="accent1"/>
        </a:buClr>
        <a:buFont typeface="Arial" pitchFamily="34" charset="0"/>
        <a:buChar char="•"/>
        <a:defRPr sz="20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8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4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57200" y="261562"/>
            <a:ext cx="8229600" cy="8503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29" name="Text Placeholder 12"/>
          <p:cNvSpPr>
            <a:spLocks noGrp="1"/>
          </p:cNvSpPr>
          <p:nvPr>
            <p:ph type="body" idx="1"/>
          </p:nvPr>
        </p:nvSpPr>
        <p:spPr bwMode="auto">
          <a:xfrm>
            <a:off x="457200" y="1280160"/>
            <a:ext cx="8229600" cy="475488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2"/>
            <a:endParaRPr lang="en-US" dirty="0" smtClean="0"/>
          </a:p>
        </p:txBody>
      </p:sp>
      <p:sp>
        <p:nvSpPr>
          <p:cNvPr id="4" name="TextBox 3"/>
          <p:cNvSpPr txBox="1"/>
          <p:nvPr/>
        </p:nvSpPr>
        <p:spPr bwMode="black">
          <a:xfrm>
            <a:off x="5350331" y="6434990"/>
            <a:ext cx="2743200" cy="155956"/>
          </a:xfrm>
          <a:prstGeom prst="rect">
            <a:avLst/>
          </a:prstGeom>
          <a:noFill/>
        </p:spPr>
        <p:txBody>
          <a:bodyPr lIns="0" tIns="0" rIns="0" bIns="0">
            <a:prstTxWarp prst="textNoShape">
              <a:avLst/>
            </a:prstTxWarp>
            <a:spAutoFit/>
          </a:bodyPr>
          <a:lstStyle/>
          <a:p>
            <a:pPr algn="r" defTabSz="851165"/>
            <a:r>
              <a:rPr lang="en-US" sz="1000" dirty="0" smtClean="0">
                <a:solidFill>
                  <a:srgbClr val="000000">
                    <a:lumMod val="60000"/>
                    <a:lumOff val="40000"/>
                  </a:srgbClr>
                </a:solidFill>
                <a:latin typeface="Museo Sans For Dell"/>
              </a:rPr>
              <a:t>Global Support &amp; Deployment</a:t>
            </a:r>
            <a:endParaRPr lang="en-US" sz="1000" dirty="0">
              <a:solidFill>
                <a:srgbClr val="000000">
                  <a:lumMod val="60000"/>
                  <a:lumOff val="40000"/>
                </a:srgbClr>
              </a:solidFill>
              <a:latin typeface="Museo Sans For Dell"/>
            </a:endParaRPr>
          </a:p>
        </p:txBody>
      </p:sp>
      <p:pic>
        <p:nvPicPr>
          <p:cNvPr id="6" name="Picture 5" descr="dell_gray_logo.png"/>
          <p:cNvPicPr>
            <a:picLocks noChangeAspect="1"/>
          </p:cNvPicPr>
          <p:nvPr/>
        </p:nvPicPr>
        <p:blipFill>
          <a:blip r:embed="rId16" cstate="screen"/>
          <a:stretch>
            <a:fillRect/>
          </a:stretch>
        </p:blipFill>
        <p:spPr>
          <a:xfrm>
            <a:off x="8193037" y="6226696"/>
            <a:ext cx="573025" cy="573025"/>
          </a:xfrm>
          <a:prstGeom prst="rect">
            <a:avLst/>
          </a:prstGeom>
        </p:spPr>
      </p:pic>
      <p:sp>
        <p:nvSpPr>
          <p:cNvPr id="7" name="Footer Placeholder 4"/>
          <p:cNvSpPr>
            <a:spLocks noGrp="1"/>
          </p:cNvSpPr>
          <p:nvPr>
            <p:ph type="ftr" sz="quarter" idx="3"/>
          </p:nvPr>
        </p:nvSpPr>
        <p:spPr>
          <a:xfrm>
            <a:off x="742950" y="6429375"/>
            <a:ext cx="1885950" cy="152400"/>
          </a:xfrm>
          <a:prstGeom prst="rect">
            <a:avLst/>
          </a:prstGeom>
        </p:spPr>
        <p:txBody>
          <a:bodyPr vert="horz" lIns="0" tIns="0" rIns="91339" bIns="0" rtlCol="0" anchor="ctr"/>
          <a:lstStyle>
            <a:lvl1pPr algn="l">
              <a:defRPr sz="1000">
                <a:solidFill>
                  <a:schemeClr val="bg2">
                    <a:lumMod val="60000"/>
                    <a:lumOff val="40000"/>
                  </a:schemeClr>
                </a:solidFill>
                <a:latin typeface="Museo Sans For Dell" pitchFamily="2" charset="0"/>
              </a:defRPr>
            </a:lvl1pPr>
          </a:lstStyle>
          <a:p>
            <a:pPr defTabSz="851165"/>
            <a:r>
              <a:rPr lang="en-US"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8" name="Slide Number Placeholder 5"/>
          <p:cNvSpPr>
            <a:spLocks noGrp="1"/>
          </p:cNvSpPr>
          <p:nvPr>
            <p:ph type="sldNum" sz="quarter" idx="4"/>
          </p:nvPr>
        </p:nvSpPr>
        <p:spPr>
          <a:xfrm>
            <a:off x="435542" y="6431530"/>
            <a:ext cx="260349" cy="152399"/>
          </a:xfrm>
          <a:prstGeom prst="rect">
            <a:avLst/>
          </a:prstGeom>
        </p:spPr>
        <p:txBody>
          <a:bodyPr vert="horz" lIns="0" tIns="0" rIns="91339" bIns="0" rtlCol="0" anchor="ctr"/>
          <a:lstStyle>
            <a:lvl1pPr algn="l">
              <a:defRPr sz="900">
                <a:solidFill>
                  <a:schemeClr val="bg2">
                    <a:lumMod val="60000"/>
                    <a:lumOff val="40000"/>
                  </a:schemeClr>
                </a:solidFill>
                <a:latin typeface="Museo Sans For Dell" pitchFamily="2" charset="0"/>
              </a:defRPr>
            </a:lvl1pPr>
          </a:lstStyle>
          <a:p>
            <a:pPr defTabSz="851165"/>
            <a:fld id="{DBD5246C-868F-410A-AE52-FE248EDADC46}" type="slidenum">
              <a:rPr lang="en-US" smtClean="0">
                <a:solidFill>
                  <a:srgbClr val="000000">
                    <a:lumMod val="60000"/>
                    <a:lumOff val="40000"/>
                  </a:srgbClr>
                </a:solidFill>
              </a:rPr>
              <a:pPr defTabSz="851165"/>
              <a:t>‹#›</a:t>
            </a:fld>
            <a:endParaRPr lang="en-US" dirty="0">
              <a:solidFill>
                <a:srgbClr val="000000">
                  <a:lumMod val="60000"/>
                  <a:lumOff val="40000"/>
                </a:srgbClr>
              </a:solidFill>
            </a:endParaRPr>
          </a:p>
        </p:txBody>
      </p:sp>
      <p:sp>
        <p:nvSpPr>
          <p:cNvPr id="10" name="Date Placeholder 8"/>
          <p:cNvSpPr>
            <a:spLocks noGrp="1"/>
          </p:cNvSpPr>
          <p:nvPr>
            <p:ph type="dt" sz="half" idx="2"/>
          </p:nvPr>
        </p:nvSpPr>
        <p:spPr>
          <a:xfrm>
            <a:off x="1828813" y="6428896"/>
            <a:ext cx="914401" cy="152399"/>
          </a:xfrm>
          <a:prstGeom prst="rect">
            <a:avLst/>
          </a:prstGeom>
        </p:spPr>
        <p:txBody>
          <a:bodyPr vert="horz" lIns="91339" tIns="45669" rIns="91339" bIns="45669"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pPr defTabSz="851165"/>
            <a:fld id="{496D0BA0-97A1-4BC8-8CF3-B745440C6559}" type="datetime1">
              <a:rPr>
                <a:solidFill>
                  <a:srgbClr val="000000">
                    <a:lumMod val="60000"/>
                    <a:lumOff val="40000"/>
                  </a:srgbClr>
                </a:solidFill>
              </a:rPr>
              <a:pPr defTabSz="851165"/>
              <a:t>10/25/2012</a:t>
            </a:fld>
            <a:endParaRPr dirty="0">
              <a:solidFill>
                <a:srgbClr val="000000">
                  <a:lumMod val="60000"/>
                  <a:lumOff val="40000"/>
                </a:srgbClr>
              </a:solidFill>
            </a:endParaRPr>
          </a:p>
        </p:txBody>
      </p:sp>
    </p:spTree>
    <p:extLst>
      <p:ext uri="{BB962C8B-B14F-4D97-AF65-F5344CB8AC3E}">
        <p14:creationId xmlns:p14="http://schemas.microsoft.com/office/powerpoint/2010/main" val="668561588"/>
      </p:ext>
    </p:extLst>
  </p:cSld>
  <p:clrMap bg1="dk2" tx1="lt1" bg2="dk1" tx2="lt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 id="2147484244" r:id="rId12"/>
    <p:sldLayoutId id="2147484245" r:id="rId13"/>
    <p:sldLayoutId id="2147484246" r:id="rId14"/>
  </p:sldLayoutIdLst>
  <p:transition spd="med">
    <p:wipe dir="r"/>
  </p:transition>
  <p:timing>
    <p:tnLst>
      <p:par>
        <p:cTn id="1" dur="indefinite" restart="never" nodeType="tmRoot"/>
      </p:par>
    </p:tnLst>
  </p:timing>
  <p:hf hdr="0"/>
  <p:txStyles>
    <p:titleStyle>
      <a:lvl1pPr algn="l" rtl="0" eaLnBrk="1" fontAlgn="base" hangingPunct="1">
        <a:lnSpc>
          <a:spcPct val="90000"/>
        </a:lnSpc>
        <a:spcBef>
          <a:spcPct val="0"/>
        </a:spcBef>
        <a:spcAft>
          <a:spcPct val="0"/>
        </a:spcAft>
        <a:defRPr sz="3200" b="0" cap="none" baseline="0">
          <a:solidFill>
            <a:schemeClr val="accent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6693"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3386"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0077"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6771"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347" indent="-228347" algn="l" rtl="0" eaLnBrk="1" fontAlgn="base" hangingPunct="1">
        <a:lnSpc>
          <a:spcPct val="90000"/>
        </a:lnSpc>
        <a:spcBef>
          <a:spcPts val="100"/>
        </a:spcBef>
        <a:spcAft>
          <a:spcPts val="100"/>
        </a:spcAft>
        <a:buClr>
          <a:schemeClr val="accent1"/>
        </a:buClr>
        <a:buFont typeface="Arial" pitchFamily="34" charset="0"/>
        <a:buChar char="•"/>
        <a:defRPr sz="2000">
          <a:solidFill>
            <a:schemeClr val="bg2"/>
          </a:solidFill>
          <a:latin typeface="Museo Sans For Dell" pitchFamily="2" charset="0"/>
          <a:ea typeface="Museo Sans For Dell" pitchFamily="2" charset="0"/>
          <a:cs typeface="+mn-cs"/>
        </a:defRPr>
      </a:lvl1pPr>
      <a:lvl2pPr marL="574038" indent="-223590" algn="l" rtl="0" eaLnBrk="1" fontAlgn="base" hangingPunct="1">
        <a:lnSpc>
          <a:spcPct val="90000"/>
        </a:lnSpc>
        <a:spcBef>
          <a:spcPts val="100"/>
        </a:spcBef>
        <a:spcAft>
          <a:spcPts val="100"/>
        </a:spcAft>
        <a:buClr>
          <a:schemeClr val="accent1"/>
        </a:buClr>
        <a:buFont typeface="Museo Sans For Dell" pitchFamily="2" charset="0"/>
        <a:buChar char="–"/>
        <a:defRPr sz="1800" baseline="0">
          <a:solidFill>
            <a:schemeClr val="bg2"/>
          </a:solidFill>
          <a:latin typeface="Museo Sans For Dell" pitchFamily="2" charset="0"/>
          <a:ea typeface="Museo Sans For Dell" pitchFamily="2" charset="0"/>
        </a:defRPr>
      </a:lvl2pPr>
      <a:lvl3pPr marL="908628" indent="-220417"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3pPr>
      <a:lvl4pPr marL="1244804" indent="-222003" algn="l" rtl="0" eaLnBrk="1" fontAlgn="base" hangingPunct="1">
        <a:lnSpc>
          <a:spcPct val="90000"/>
        </a:lnSpc>
        <a:spcBef>
          <a:spcPts val="100"/>
        </a:spcBef>
        <a:spcAft>
          <a:spcPts val="100"/>
        </a:spcAft>
        <a:buClr>
          <a:schemeClr val="accent1"/>
        </a:buClr>
        <a:buFont typeface="Museo For Dell 300" pitchFamily="50" charset="0"/>
        <a:buChar char="–"/>
        <a:defRPr sz="1400">
          <a:solidFill>
            <a:schemeClr val="bg2"/>
          </a:solidFill>
          <a:latin typeface="Museo Sans For Dell" pitchFamily="2" charset="0"/>
          <a:ea typeface="Museo Sans For Dell" pitchFamily="2" charset="0"/>
        </a:defRPr>
      </a:lvl4pPr>
      <a:lvl5pPr marL="1606357" indent="-236272" algn="l" rtl="0" eaLnBrk="1" fontAlgn="base" hangingPunct="1">
        <a:lnSpc>
          <a:spcPct val="90000"/>
        </a:lnSpc>
        <a:spcBef>
          <a:spcPts val="799"/>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3043" indent="-236272"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19739" indent="-236272"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6430" indent="-236272"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3124" indent="-236272"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3386" rtl="0" eaLnBrk="1" latinLnBrk="0" hangingPunct="1">
        <a:defRPr sz="1800" kern="1200">
          <a:solidFill>
            <a:schemeClr val="tx1"/>
          </a:solidFill>
          <a:latin typeface="+mn-lt"/>
          <a:ea typeface="+mn-ea"/>
          <a:cs typeface="+mn-cs"/>
        </a:defRPr>
      </a:lvl1pPr>
      <a:lvl2pPr marL="456693" algn="l" defTabSz="913386" rtl="0" eaLnBrk="1" latinLnBrk="0" hangingPunct="1">
        <a:defRPr sz="1800" kern="1200">
          <a:solidFill>
            <a:schemeClr val="tx1"/>
          </a:solidFill>
          <a:latin typeface="+mn-lt"/>
          <a:ea typeface="+mn-ea"/>
          <a:cs typeface="+mn-cs"/>
        </a:defRPr>
      </a:lvl2pPr>
      <a:lvl3pPr marL="913386" algn="l" defTabSz="913386" rtl="0" eaLnBrk="1" latinLnBrk="0" hangingPunct="1">
        <a:defRPr sz="1800" kern="1200">
          <a:solidFill>
            <a:schemeClr val="tx1"/>
          </a:solidFill>
          <a:latin typeface="+mn-lt"/>
          <a:ea typeface="+mn-ea"/>
          <a:cs typeface="+mn-cs"/>
        </a:defRPr>
      </a:lvl3pPr>
      <a:lvl4pPr marL="1370077" algn="l" defTabSz="913386" rtl="0" eaLnBrk="1" latinLnBrk="0" hangingPunct="1">
        <a:defRPr sz="1800" kern="1200">
          <a:solidFill>
            <a:schemeClr val="tx1"/>
          </a:solidFill>
          <a:latin typeface="+mn-lt"/>
          <a:ea typeface="+mn-ea"/>
          <a:cs typeface="+mn-cs"/>
        </a:defRPr>
      </a:lvl4pPr>
      <a:lvl5pPr marL="1826771" algn="l" defTabSz="913386" rtl="0" eaLnBrk="1" latinLnBrk="0" hangingPunct="1">
        <a:defRPr sz="1800" kern="1200">
          <a:solidFill>
            <a:schemeClr val="tx1"/>
          </a:solidFill>
          <a:latin typeface="+mn-lt"/>
          <a:ea typeface="+mn-ea"/>
          <a:cs typeface="+mn-cs"/>
        </a:defRPr>
      </a:lvl5pPr>
      <a:lvl6pPr marL="2283463" algn="l" defTabSz="913386" rtl="0" eaLnBrk="1" latinLnBrk="0" hangingPunct="1">
        <a:defRPr sz="1800" kern="1200">
          <a:solidFill>
            <a:schemeClr val="tx1"/>
          </a:solidFill>
          <a:latin typeface="+mn-lt"/>
          <a:ea typeface="+mn-ea"/>
          <a:cs typeface="+mn-cs"/>
        </a:defRPr>
      </a:lvl6pPr>
      <a:lvl7pPr marL="2740156" algn="l" defTabSz="913386" rtl="0" eaLnBrk="1" latinLnBrk="0" hangingPunct="1">
        <a:defRPr sz="1800" kern="1200">
          <a:solidFill>
            <a:schemeClr val="tx1"/>
          </a:solidFill>
          <a:latin typeface="+mn-lt"/>
          <a:ea typeface="+mn-ea"/>
          <a:cs typeface="+mn-cs"/>
        </a:defRPr>
      </a:lvl7pPr>
      <a:lvl8pPr marL="3196846" algn="l" defTabSz="913386" rtl="0" eaLnBrk="1" latinLnBrk="0" hangingPunct="1">
        <a:defRPr sz="1800" kern="1200">
          <a:solidFill>
            <a:schemeClr val="tx1"/>
          </a:solidFill>
          <a:latin typeface="+mn-lt"/>
          <a:ea typeface="+mn-ea"/>
          <a:cs typeface="+mn-cs"/>
        </a:defRPr>
      </a:lvl8pPr>
      <a:lvl9pPr marL="3653542" algn="l" defTabSz="913386"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38150" y="261562"/>
            <a:ext cx="8248650" cy="4431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a:t>
            </a:r>
          </a:p>
        </p:txBody>
      </p:sp>
      <p:sp>
        <p:nvSpPr>
          <p:cNvPr id="1029" name="Text Placeholder 12"/>
          <p:cNvSpPr>
            <a:spLocks noGrp="1"/>
          </p:cNvSpPr>
          <p:nvPr>
            <p:ph type="body" idx="1"/>
          </p:nvPr>
        </p:nvSpPr>
        <p:spPr bwMode="auto">
          <a:xfrm>
            <a:off x="457200" y="1273969"/>
            <a:ext cx="8248650" cy="10572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pic>
        <p:nvPicPr>
          <p:cNvPr id="6" name="Picture 5" descr="dell_gray_logo.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bwMode="black">
          <a:xfrm>
            <a:off x="8193024" y="6226683"/>
            <a:ext cx="573025" cy="573025"/>
          </a:xfrm>
          <a:prstGeom prst="rect">
            <a:avLst/>
          </a:prstGeom>
        </p:spPr>
      </p:pic>
      <p:sp>
        <p:nvSpPr>
          <p:cNvPr id="14" name="TextBox 13"/>
          <p:cNvSpPr txBox="1"/>
          <p:nvPr/>
        </p:nvSpPr>
        <p:spPr>
          <a:xfrm>
            <a:off x="440237" y="6457435"/>
            <a:ext cx="265176" cy="118872"/>
          </a:xfrm>
          <a:prstGeom prst="rect">
            <a:avLst/>
          </a:prstGeom>
        </p:spPr>
        <p:txBody>
          <a:bodyPr vert="horz" lIns="0" tIns="0" rIns="0" bIns="0" rtlCol="0" anchor="ctr">
            <a:noAutofit/>
          </a:bodyPr>
          <a:lstStyle/>
          <a:p>
            <a:pPr>
              <a:lnSpc>
                <a:spcPct val="90000"/>
              </a:lnSpc>
              <a:buClr>
                <a:srgbClr val="0085C3"/>
              </a:buClr>
            </a:pPr>
            <a:fld id="{58EC7406-F4CC-4ABF-902E-2AF4E70E5C0F}" type="slidenum">
              <a:rPr lang="en-US" sz="900" smtClean="0">
                <a:solidFill>
                  <a:srgbClr val="000000">
                    <a:lumMod val="50000"/>
                    <a:lumOff val="50000"/>
                  </a:srgbClr>
                </a:solidFill>
                <a:latin typeface="Museo Sans For Dell"/>
              </a:rPr>
              <a:pPr>
                <a:lnSpc>
                  <a:spcPct val="90000"/>
                </a:lnSpc>
                <a:buClr>
                  <a:srgbClr val="0085C3"/>
                </a:buClr>
              </a:pPr>
              <a:t>‹#›</a:t>
            </a:fld>
            <a:endParaRPr lang="en-US" sz="900" dirty="0" err="1" smtClean="0">
              <a:solidFill>
                <a:srgbClr val="000000">
                  <a:lumMod val="50000"/>
                  <a:lumOff val="50000"/>
                </a:srgbClr>
              </a:solidFill>
              <a:latin typeface="Museo Sans For Dell"/>
            </a:endParaRPr>
          </a:p>
        </p:txBody>
      </p:sp>
      <p:sp>
        <p:nvSpPr>
          <p:cNvPr id="16" name="TextBox 15" hidden="1"/>
          <p:cNvSpPr txBox="1"/>
          <p:nvPr/>
        </p:nvSpPr>
        <p:spPr>
          <a:xfrm>
            <a:off x="1895475"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000000">
                    <a:lumMod val="50000"/>
                    <a:lumOff val="50000"/>
                  </a:srgbClr>
                </a:solidFill>
                <a:latin typeface="Museo Sans For Dell"/>
              </a:rPr>
              <a:pPr>
                <a:lnSpc>
                  <a:spcPct val="90000"/>
                </a:lnSpc>
                <a:spcBef>
                  <a:spcPts val="600"/>
                </a:spcBef>
                <a:spcAft>
                  <a:spcPts val="0"/>
                </a:spcAft>
                <a:buClr>
                  <a:srgbClr val="0085C3"/>
                </a:buClr>
              </a:pPr>
              <a:t>3/17/2014</a:t>
            </a:fld>
            <a:endParaRPr lang="en-US" sz="900" dirty="0" smtClean="0">
              <a:solidFill>
                <a:srgbClr val="000000">
                  <a:lumMod val="50000"/>
                  <a:lumOff val="50000"/>
                </a:srgbClr>
              </a:solidFill>
              <a:latin typeface="Museo Sans For Dell"/>
            </a:endParaRPr>
          </a:p>
        </p:txBody>
      </p:sp>
      <p:sp>
        <p:nvSpPr>
          <p:cNvPr id="13" name="TextBox 12" hidden="1"/>
          <p:cNvSpPr txBox="1"/>
          <p:nvPr/>
        </p:nvSpPr>
        <p:spPr>
          <a:xfrm>
            <a:off x="1895475"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000000">
                    <a:lumMod val="50000"/>
                    <a:lumOff val="50000"/>
                  </a:srgbClr>
                </a:solidFill>
                <a:latin typeface="Museo Sans For Dell"/>
              </a:rPr>
              <a:pPr>
                <a:lnSpc>
                  <a:spcPct val="90000"/>
                </a:lnSpc>
                <a:spcBef>
                  <a:spcPts val="600"/>
                </a:spcBef>
                <a:spcAft>
                  <a:spcPts val="0"/>
                </a:spcAft>
                <a:buClr>
                  <a:srgbClr val="0085C3"/>
                </a:buClr>
              </a:pPr>
              <a:t>3/17/2014</a:t>
            </a:fld>
            <a:endParaRPr lang="en-US" sz="900" dirty="0" smtClean="0">
              <a:solidFill>
                <a:srgbClr val="000000">
                  <a:lumMod val="50000"/>
                  <a:lumOff val="50000"/>
                </a:srgbClr>
              </a:solidFill>
              <a:latin typeface="Museo Sans For Dell"/>
            </a:endParaRPr>
          </a:p>
        </p:txBody>
      </p:sp>
      <p:sp>
        <p:nvSpPr>
          <p:cNvPr id="9" name="TextBox 8"/>
          <p:cNvSpPr txBox="1"/>
          <p:nvPr/>
        </p:nvSpPr>
        <p:spPr bwMode="black">
          <a:xfrm>
            <a:off x="5350331" y="6437366"/>
            <a:ext cx="2743200" cy="153888"/>
          </a:xfrm>
          <a:prstGeom prst="rect">
            <a:avLst/>
          </a:prstGeom>
          <a:noFill/>
        </p:spPr>
        <p:txBody>
          <a:bodyPr lIns="0" tIns="0" rIns="0" bIns="0">
            <a:prstTxWarp prst="textNoShape">
              <a:avLst/>
            </a:prstTxWarp>
            <a:spAutoFit/>
          </a:bodyPr>
          <a:lstStyle/>
          <a:p>
            <a:pPr algn="r"/>
            <a:r>
              <a:rPr lang="en-US" sz="1000" dirty="0" smtClean="0">
                <a:solidFill>
                  <a:srgbClr val="000000">
                    <a:lumMod val="50000"/>
                    <a:lumOff val="50000"/>
                  </a:srgbClr>
                </a:solidFill>
                <a:latin typeface="Museo Sans For Dell"/>
              </a:rPr>
              <a:t>Global Support and Deployment</a:t>
            </a:r>
            <a:endParaRPr lang="en-US" sz="1000" dirty="0">
              <a:solidFill>
                <a:srgbClr val="000000">
                  <a:lumMod val="50000"/>
                  <a:lumOff val="50000"/>
                </a:srgbClr>
              </a:solidFill>
              <a:latin typeface="Museo Sans For Dell"/>
            </a:endParaRPr>
          </a:p>
        </p:txBody>
      </p:sp>
    </p:spTree>
    <p:extLst>
      <p:ext uri="{BB962C8B-B14F-4D97-AF65-F5344CB8AC3E}">
        <p14:creationId xmlns:p14="http://schemas.microsoft.com/office/powerpoint/2010/main" val="2762373042"/>
      </p:ext>
    </p:extLst>
  </p:cSld>
  <p:clrMap bg1="dk2" tx1="lt1" bg2="dk1" tx2="lt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4259" r:id="rId12"/>
    <p:sldLayoutId id="2147484260" r:id="rId13"/>
    <p:sldLayoutId id="2147484261" r:id="rId14"/>
  </p:sldLayoutIdLst>
  <p:transition spd="med">
    <p:wipe dir="r"/>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200" b="0" cap="none" baseline="0">
          <a:solidFill>
            <a:schemeClr val="bg1"/>
          </a:solidFill>
          <a:latin typeface="+mj-lt"/>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200"/>
        </a:spcBef>
        <a:spcAft>
          <a:spcPts val="0"/>
        </a:spcAft>
        <a:buClr>
          <a:schemeClr val="bg1"/>
        </a:buClr>
        <a:buFont typeface="Arial" pitchFamily="34" charset="0"/>
        <a:buChar char="•"/>
        <a:defRPr sz="2000">
          <a:solidFill>
            <a:schemeClr val="tx1"/>
          </a:solidFill>
          <a:latin typeface="+mn-lt"/>
          <a:ea typeface="Museo Sans For Dell" pitchFamily="2" charset="0"/>
          <a:cs typeface="+mn-cs"/>
        </a:defRPr>
      </a:lvl1pPr>
      <a:lvl2pPr marL="574675" indent="-233363" algn="l" rtl="0" eaLnBrk="1" fontAlgn="base" hangingPunct="1">
        <a:lnSpc>
          <a:spcPct val="90000"/>
        </a:lnSpc>
        <a:spcBef>
          <a:spcPts val="300"/>
        </a:spcBef>
        <a:spcAft>
          <a:spcPts val="0"/>
        </a:spcAft>
        <a:buClr>
          <a:schemeClr val="bg1"/>
        </a:buClr>
        <a:buFont typeface="Museo Sans For Dell" pitchFamily="2" charset="0"/>
        <a:buChar char="–"/>
        <a:defRPr sz="1800" baseline="0">
          <a:solidFill>
            <a:schemeClr val="tx1"/>
          </a:solidFill>
          <a:latin typeface="+mn-lt"/>
          <a:ea typeface="Museo Sans For Dell" pitchFamily="2" charset="0"/>
        </a:defRPr>
      </a:lvl2pPr>
      <a:lvl3pPr marL="909638" indent="-220663" algn="l" rtl="0" eaLnBrk="1" fontAlgn="base" hangingPunct="1">
        <a:lnSpc>
          <a:spcPct val="90000"/>
        </a:lnSpc>
        <a:spcBef>
          <a:spcPts val="300"/>
        </a:spcBef>
        <a:spcAft>
          <a:spcPts val="0"/>
        </a:spcAft>
        <a:buClr>
          <a:schemeClr val="bg1"/>
        </a:buClr>
        <a:buFont typeface="Museo Sans For Dell" pitchFamily="2" charset="0"/>
        <a:buChar char="–"/>
        <a:defRPr sz="1600" baseline="0">
          <a:solidFill>
            <a:schemeClr val="tx1"/>
          </a:solidFill>
          <a:latin typeface="+mn-lt"/>
          <a:ea typeface="Museo Sans For Dell" pitchFamily="2" charset="0"/>
        </a:defRPr>
      </a:lvl3pPr>
      <a:lvl4pPr marL="1246188" indent="-222250" algn="l" rtl="0" eaLnBrk="1" fontAlgn="base" hangingPunct="1">
        <a:lnSpc>
          <a:spcPct val="90000"/>
        </a:lnSpc>
        <a:spcBef>
          <a:spcPts val="300"/>
        </a:spcBef>
        <a:spcAft>
          <a:spcPts val="0"/>
        </a:spcAft>
        <a:buClr>
          <a:schemeClr val="bg1"/>
        </a:buClr>
        <a:buFont typeface="Museo For Dell 300" pitchFamily="50" charset="0"/>
        <a:buChar char="–"/>
        <a:defRPr sz="1400">
          <a:solidFill>
            <a:schemeClr val="tx1"/>
          </a:solidFill>
          <a:latin typeface="+mn-lt"/>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38150" y="261562"/>
            <a:ext cx="8248650" cy="4431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a:t>
            </a:r>
          </a:p>
        </p:txBody>
      </p:sp>
      <p:sp>
        <p:nvSpPr>
          <p:cNvPr id="1029" name="Text Placeholder 12"/>
          <p:cNvSpPr>
            <a:spLocks noGrp="1"/>
          </p:cNvSpPr>
          <p:nvPr>
            <p:ph type="body" idx="1"/>
          </p:nvPr>
        </p:nvSpPr>
        <p:spPr bwMode="auto">
          <a:xfrm>
            <a:off x="457200" y="1273969"/>
            <a:ext cx="8248650" cy="10572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pic>
        <p:nvPicPr>
          <p:cNvPr id="6" name="Picture 5" descr="dell_gray_logo.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bwMode="black">
          <a:xfrm>
            <a:off x="8193024" y="6226683"/>
            <a:ext cx="573025" cy="573025"/>
          </a:xfrm>
          <a:prstGeom prst="rect">
            <a:avLst/>
          </a:prstGeom>
        </p:spPr>
      </p:pic>
      <p:sp>
        <p:nvSpPr>
          <p:cNvPr id="14" name="TextBox 13"/>
          <p:cNvSpPr txBox="1"/>
          <p:nvPr/>
        </p:nvSpPr>
        <p:spPr>
          <a:xfrm>
            <a:off x="440237" y="6457435"/>
            <a:ext cx="265176" cy="118872"/>
          </a:xfrm>
          <a:prstGeom prst="rect">
            <a:avLst/>
          </a:prstGeom>
        </p:spPr>
        <p:txBody>
          <a:bodyPr vert="horz" lIns="0" tIns="0" rIns="0" bIns="0" rtlCol="0" anchor="ctr">
            <a:noAutofit/>
          </a:bodyPr>
          <a:lstStyle/>
          <a:p>
            <a:pPr>
              <a:lnSpc>
                <a:spcPct val="90000"/>
              </a:lnSpc>
              <a:buClr>
                <a:srgbClr val="0085C3"/>
              </a:buClr>
            </a:pPr>
            <a:fld id="{58EC7406-F4CC-4ABF-902E-2AF4E70E5C0F}" type="slidenum">
              <a:rPr lang="en-US" sz="900" smtClean="0">
                <a:solidFill>
                  <a:srgbClr val="000000">
                    <a:lumMod val="50000"/>
                    <a:lumOff val="50000"/>
                  </a:srgbClr>
                </a:solidFill>
                <a:latin typeface="Museo Sans For Dell"/>
              </a:rPr>
              <a:pPr>
                <a:lnSpc>
                  <a:spcPct val="90000"/>
                </a:lnSpc>
                <a:buClr>
                  <a:srgbClr val="0085C3"/>
                </a:buClr>
              </a:pPr>
              <a:t>‹#›</a:t>
            </a:fld>
            <a:endParaRPr lang="en-US" sz="900" dirty="0" err="1" smtClean="0">
              <a:solidFill>
                <a:srgbClr val="000000">
                  <a:lumMod val="50000"/>
                  <a:lumOff val="50000"/>
                </a:srgbClr>
              </a:solidFill>
              <a:latin typeface="Museo Sans For Dell"/>
            </a:endParaRPr>
          </a:p>
        </p:txBody>
      </p:sp>
      <p:sp>
        <p:nvSpPr>
          <p:cNvPr id="16" name="TextBox 15" hidden="1"/>
          <p:cNvSpPr txBox="1"/>
          <p:nvPr/>
        </p:nvSpPr>
        <p:spPr>
          <a:xfrm>
            <a:off x="1895475"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000000">
                    <a:lumMod val="50000"/>
                    <a:lumOff val="50000"/>
                  </a:srgbClr>
                </a:solidFill>
                <a:latin typeface="Museo Sans For Dell"/>
              </a:rPr>
              <a:pPr>
                <a:lnSpc>
                  <a:spcPct val="90000"/>
                </a:lnSpc>
                <a:spcBef>
                  <a:spcPts val="600"/>
                </a:spcBef>
                <a:spcAft>
                  <a:spcPts val="0"/>
                </a:spcAft>
                <a:buClr>
                  <a:srgbClr val="0085C3"/>
                </a:buClr>
              </a:pPr>
              <a:t>3/17/2014</a:t>
            </a:fld>
            <a:endParaRPr lang="en-US" sz="900" dirty="0" smtClean="0">
              <a:solidFill>
                <a:srgbClr val="000000">
                  <a:lumMod val="50000"/>
                  <a:lumOff val="50000"/>
                </a:srgbClr>
              </a:solidFill>
              <a:latin typeface="Museo Sans For Dell"/>
            </a:endParaRPr>
          </a:p>
        </p:txBody>
      </p:sp>
      <p:sp>
        <p:nvSpPr>
          <p:cNvPr id="13" name="TextBox 12" hidden="1"/>
          <p:cNvSpPr txBox="1"/>
          <p:nvPr/>
        </p:nvSpPr>
        <p:spPr>
          <a:xfrm>
            <a:off x="1895475"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000000">
                    <a:lumMod val="50000"/>
                    <a:lumOff val="50000"/>
                  </a:srgbClr>
                </a:solidFill>
                <a:latin typeface="Museo Sans For Dell"/>
              </a:rPr>
              <a:pPr>
                <a:lnSpc>
                  <a:spcPct val="90000"/>
                </a:lnSpc>
                <a:spcBef>
                  <a:spcPts val="600"/>
                </a:spcBef>
                <a:spcAft>
                  <a:spcPts val="0"/>
                </a:spcAft>
                <a:buClr>
                  <a:srgbClr val="0085C3"/>
                </a:buClr>
              </a:pPr>
              <a:t>3/17/2014</a:t>
            </a:fld>
            <a:endParaRPr lang="en-US" sz="900" dirty="0" smtClean="0">
              <a:solidFill>
                <a:srgbClr val="000000">
                  <a:lumMod val="50000"/>
                  <a:lumOff val="50000"/>
                </a:srgbClr>
              </a:solidFill>
              <a:latin typeface="Museo Sans For Dell"/>
            </a:endParaRPr>
          </a:p>
        </p:txBody>
      </p:sp>
      <p:sp>
        <p:nvSpPr>
          <p:cNvPr id="9" name="TextBox 8"/>
          <p:cNvSpPr txBox="1"/>
          <p:nvPr/>
        </p:nvSpPr>
        <p:spPr bwMode="black">
          <a:xfrm>
            <a:off x="5350331" y="6437366"/>
            <a:ext cx="2743200" cy="153888"/>
          </a:xfrm>
          <a:prstGeom prst="rect">
            <a:avLst/>
          </a:prstGeom>
          <a:noFill/>
        </p:spPr>
        <p:txBody>
          <a:bodyPr lIns="0" tIns="0" rIns="0" bIns="0">
            <a:prstTxWarp prst="textNoShape">
              <a:avLst/>
            </a:prstTxWarp>
            <a:spAutoFit/>
          </a:bodyPr>
          <a:lstStyle/>
          <a:p>
            <a:pPr algn="r"/>
            <a:r>
              <a:rPr lang="en-US" sz="1000" dirty="0" smtClean="0">
                <a:solidFill>
                  <a:srgbClr val="000000">
                    <a:lumMod val="50000"/>
                    <a:lumOff val="50000"/>
                  </a:srgbClr>
                </a:solidFill>
                <a:latin typeface="Museo Sans For Dell"/>
              </a:rPr>
              <a:t>Global Support and Deployment</a:t>
            </a:r>
            <a:endParaRPr lang="en-US" sz="1000" dirty="0">
              <a:solidFill>
                <a:srgbClr val="000000">
                  <a:lumMod val="50000"/>
                  <a:lumOff val="50000"/>
                </a:srgbClr>
              </a:solidFill>
              <a:latin typeface="Museo Sans For Dell"/>
            </a:endParaRPr>
          </a:p>
        </p:txBody>
      </p:sp>
    </p:spTree>
    <p:extLst>
      <p:ext uri="{BB962C8B-B14F-4D97-AF65-F5344CB8AC3E}">
        <p14:creationId xmlns:p14="http://schemas.microsoft.com/office/powerpoint/2010/main" val="943294859"/>
      </p:ext>
    </p:extLst>
  </p:cSld>
  <p:clrMap bg1="dk2" tx1="lt1" bg2="dk1" tx2="lt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 id="2147484274" r:id="rId12"/>
    <p:sldLayoutId id="2147484275" r:id="rId13"/>
    <p:sldLayoutId id="2147484276" r:id="rId14"/>
  </p:sldLayoutIdLst>
  <p:transition spd="med">
    <p:wipe dir="r"/>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200" b="0" cap="none" baseline="0">
          <a:solidFill>
            <a:schemeClr val="bg1"/>
          </a:solidFill>
          <a:latin typeface="+mj-lt"/>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200"/>
        </a:spcBef>
        <a:spcAft>
          <a:spcPts val="0"/>
        </a:spcAft>
        <a:buClr>
          <a:schemeClr val="bg1"/>
        </a:buClr>
        <a:buFont typeface="Arial" pitchFamily="34" charset="0"/>
        <a:buChar char="•"/>
        <a:defRPr sz="2000">
          <a:solidFill>
            <a:schemeClr val="tx1"/>
          </a:solidFill>
          <a:latin typeface="+mn-lt"/>
          <a:ea typeface="Museo Sans For Dell" pitchFamily="2" charset="0"/>
          <a:cs typeface="+mn-cs"/>
        </a:defRPr>
      </a:lvl1pPr>
      <a:lvl2pPr marL="574675" indent="-233363" algn="l" rtl="0" eaLnBrk="1" fontAlgn="base" hangingPunct="1">
        <a:lnSpc>
          <a:spcPct val="90000"/>
        </a:lnSpc>
        <a:spcBef>
          <a:spcPts val="300"/>
        </a:spcBef>
        <a:spcAft>
          <a:spcPts val="0"/>
        </a:spcAft>
        <a:buClr>
          <a:schemeClr val="bg1"/>
        </a:buClr>
        <a:buFont typeface="Museo Sans For Dell" pitchFamily="2" charset="0"/>
        <a:buChar char="–"/>
        <a:defRPr sz="1800" baseline="0">
          <a:solidFill>
            <a:schemeClr val="tx1"/>
          </a:solidFill>
          <a:latin typeface="+mn-lt"/>
          <a:ea typeface="Museo Sans For Dell" pitchFamily="2" charset="0"/>
        </a:defRPr>
      </a:lvl2pPr>
      <a:lvl3pPr marL="909638" indent="-220663" algn="l" rtl="0" eaLnBrk="1" fontAlgn="base" hangingPunct="1">
        <a:lnSpc>
          <a:spcPct val="90000"/>
        </a:lnSpc>
        <a:spcBef>
          <a:spcPts val="300"/>
        </a:spcBef>
        <a:spcAft>
          <a:spcPts val="0"/>
        </a:spcAft>
        <a:buClr>
          <a:schemeClr val="bg1"/>
        </a:buClr>
        <a:buFont typeface="Museo Sans For Dell" pitchFamily="2" charset="0"/>
        <a:buChar char="–"/>
        <a:defRPr sz="1600" baseline="0">
          <a:solidFill>
            <a:schemeClr val="tx1"/>
          </a:solidFill>
          <a:latin typeface="+mn-lt"/>
          <a:ea typeface="Museo Sans For Dell" pitchFamily="2" charset="0"/>
        </a:defRPr>
      </a:lvl3pPr>
      <a:lvl4pPr marL="1246188" indent="-222250" algn="l" rtl="0" eaLnBrk="1" fontAlgn="base" hangingPunct="1">
        <a:lnSpc>
          <a:spcPct val="90000"/>
        </a:lnSpc>
        <a:spcBef>
          <a:spcPts val="300"/>
        </a:spcBef>
        <a:spcAft>
          <a:spcPts val="0"/>
        </a:spcAft>
        <a:buClr>
          <a:schemeClr val="bg1"/>
        </a:buClr>
        <a:buFont typeface="Museo For Dell 300" pitchFamily="50" charset="0"/>
        <a:buChar char="–"/>
        <a:defRPr sz="1400">
          <a:solidFill>
            <a:schemeClr val="tx1"/>
          </a:solidFill>
          <a:latin typeface="+mn-lt"/>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DF54B-4BDF-4A7B-AC2A-3DAB24138CE7}" type="datetimeFigureOut">
              <a:rPr lang="en-US" smtClean="0"/>
              <a:t>3/17/2014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C9CC2-BDE6-4EE5-A9F5-38C214F03724}" type="slidenum">
              <a:rPr lang="en-US" smtClean="0"/>
              <a:t>‹#›</a:t>
            </a:fld>
            <a:endParaRPr lang="en-US"/>
          </a:p>
        </p:txBody>
      </p:sp>
    </p:spTree>
    <p:extLst>
      <p:ext uri="{BB962C8B-B14F-4D97-AF65-F5344CB8AC3E}">
        <p14:creationId xmlns:p14="http://schemas.microsoft.com/office/powerpoint/2010/main" val="743329559"/>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38150" y="261562"/>
            <a:ext cx="8248650" cy="4431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a:t>
            </a:r>
          </a:p>
        </p:txBody>
      </p:sp>
      <p:sp>
        <p:nvSpPr>
          <p:cNvPr id="1029" name="Text Placeholder 12"/>
          <p:cNvSpPr>
            <a:spLocks noGrp="1"/>
          </p:cNvSpPr>
          <p:nvPr>
            <p:ph type="body" idx="1"/>
          </p:nvPr>
        </p:nvSpPr>
        <p:spPr bwMode="auto">
          <a:xfrm>
            <a:off x="457200" y="1273969"/>
            <a:ext cx="8248650" cy="10572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pic>
        <p:nvPicPr>
          <p:cNvPr id="6" name="Picture 5" descr="dell_gray_logo.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bwMode="black">
          <a:xfrm>
            <a:off x="8193024" y="6226683"/>
            <a:ext cx="573025" cy="573025"/>
          </a:xfrm>
          <a:prstGeom prst="rect">
            <a:avLst/>
          </a:prstGeom>
        </p:spPr>
      </p:pic>
      <p:sp>
        <p:nvSpPr>
          <p:cNvPr id="14" name="TextBox 13"/>
          <p:cNvSpPr txBox="1"/>
          <p:nvPr/>
        </p:nvSpPr>
        <p:spPr>
          <a:xfrm>
            <a:off x="440237" y="6457435"/>
            <a:ext cx="265176" cy="118872"/>
          </a:xfrm>
          <a:prstGeom prst="rect">
            <a:avLst/>
          </a:prstGeom>
        </p:spPr>
        <p:txBody>
          <a:bodyPr vert="horz" lIns="0" tIns="0" rIns="0" bIns="0" rtlCol="0" anchor="ctr">
            <a:noAutofit/>
          </a:bodyPr>
          <a:lstStyle/>
          <a:p>
            <a:pPr>
              <a:lnSpc>
                <a:spcPct val="90000"/>
              </a:lnSpc>
              <a:buClr>
                <a:srgbClr val="0085C3"/>
              </a:buClr>
            </a:pPr>
            <a:fld id="{58EC7406-F4CC-4ABF-902E-2AF4E70E5C0F}" type="slidenum">
              <a:rPr lang="en-US" sz="900" smtClean="0">
                <a:solidFill>
                  <a:srgbClr val="000000">
                    <a:lumMod val="50000"/>
                    <a:lumOff val="50000"/>
                  </a:srgbClr>
                </a:solidFill>
                <a:latin typeface="Museo Sans For Dell"/>
              </a:rPr>
              <a:pPr>
                <a:lnSpc>
                  <a:spcPct val="90000"/>
                </a:lnSpc>
                <a:buClr>
                  <a:srgbClr val="0085C3"/>
                </a:buClr>
              </a:pPr>
              <a:t>‹#›</a:t>
            </a:fld>
            <a:endParaRPr lang="en-US" sz="900" dirty="0" err="1" smtClean="0">
              <a:solidFill>
                <a:srgbClr val="000000">
                  <a:lumMod val="50000"/>
                  <a:lumOff val="50000"/>
                </a:srgbClr>
              </a:solidFill>
              <a:latin typeface="Museo Sans For Dell"/>
            </a:endParaRPr>
          </a:p>
        </p:txBody>
      </p:sp>
      <p:sp>
        <p:nvSpPr>
          <p:cNvPr id="16" name="TextBox 15" hidden="1"/>
          <p:cNvSpPr txBox="1"/>
          <p:nvPr/>
        </p:nvSpPr>
        <p:spPr>
          <a:xfrm>
            <a:off x="1895475"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000000">
                    <a:lumMod val="50000"/>
                    <a:lumOff val="50000"/>
                  </a:srgbClr>
                </a:solidFill>
                <a:latin typeface="Museo Sans For Dell"/>
              </a:rPr>
              <a:pPr>
                <a:lnSpc>
                  <a:spcPct val="90000"/>
                </a:lnSpc>
                <a:spcBef>
                  <a:spcPts val="600"/>
                </a:spcBef>
                <a:spcAft>
                  <a:spcPts val="0"/>
                </a:spcAft>
                <a:buClr>
                  <a:srgbClr val="0085C3"/>
                </a:buClr>
              </a:pPr>
              <a:t>3/17/2014</a:t>
            </a:fld>
            <a:endParaRPr lang="en-US" sz="900" dirty="0" smtClean="0">
              <a:solidFill>
                <a:srgbClr val="000000">
                  <a:lumMod val="50000"/>
                  <a:lumOff val="50000"/>
                </a:srgbClr>
              </a:solidFill>
              <a:latin typeface="Museo Sans For Dell"/>
            </a:endParaRPr>
          </a:p>
        </p:txBody>
      </p:sp>
      <p:sp>
        <p:nvSpPr>
          <p:cNvPr id="13" name="TextBox 12" hidden="1"/>
          <p:cNvSpPr txBox="1"/>
          <p:nvPr/>
        </p:nvSpPr>
        <p:spPr>
          <a:xfrm>
            <a:off x="1895475"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000000">
                    <a:lumMod val="50000"/>
                    <a:lumOff val="50000"/>
                  </a:srgbClr>
                </a:solidFill>
                <a:latin typeface="Museo Sans For Dell"/>
              </a:rPr>
              <a:pPr>
                <a:lnSpc>
                  <a:spcPct val="90000"/>
                </a:lnSpc>
                <a:spcBef>
                  <a:spcPts val="600"/>
                </a:spcBef>
                <a:spcAft>
                  <a:spcPts val="0"/>
                </a:spcAft>
                <a:buClr>
                  <a:srgbClr val="0085C3"/>
                </a:buClr>
              </a:pPr>
              <a:t>3/17/2014</a:t>
            </a:fld>
            <a:endParaRPr lang="en-US" sz="900" dirty="0" smtClean="0">
              <a:solidFill>
                <a:srgbClr val="000000">
                  <a:lumMod val="50000"/>
                  <a:lumOff val="50000"/>
                </a:srgbClr>
              </a:solidFill>
              <a:latin typeface="Museo Sans For Dell"/>
            </a:endParaRPr>
          </a:p>
        </p:txBody>
      </p:sp>
      <p:sp>
        <p:nvSpPr>
          <p:cNvPr id="9" name="TextBox 8"/>
          <p:cNvSpPr txBox="1"/>
          <p:nvPr/>
        </p:nvSpPr>
        <p:spPr bwMode="black">
          <a:xfrm>
            <a:off x="5350331" y="6437366"/>
            <a:ext cx="2743200" cy="153888"/>
          </a:xfrm>
          <a:prstGeom prst="rect">
            <a:avLst/>
          </a:prstGeom>
          <a:noFill/>
        </p:spPr>
        <p:txBody>
          <a:bodyPr lIns="0" tIns="0" rIns="0" bIns="0">
            <a:prstTxWarp prst="textNoShape">
              <a:avLst/>
            </a:prstTxWarp>
            <a:spAutoFit/>
          </a:bodyPr>
          <a:lstStyle/>
          <a:p>
            <a:pPr algn="r"/>
            <a:r>
              <a:rPr lang="en-US" sz="1000" dirty="0" smtClean="0">
                <a:solidFill>
                  <a:srgbClr val="000000">
                    <a:lumMod val="50000"/>
                    <a:lumOff val="50000"/>
                  </a:srgbClr>
                </a:solidFill>
                <a:latin typeface="Museo Sans For Dell"/>
              </a:rPr>
              <a:t>Global Support and Deployment</a:t>
            </a:r>
            <a:endParaRPr lang="en-US" sz="1000" dirty="0">
              <a:solidFill>
                <a:srgbClr val="000000">
                  <a:lumMod val="50000"/>
                  <a:lumOff val="50000"/>
                </a:srgbClr>
              </a:solidFill>
              <a:latin typeface="Museo Sans For Dell"/>
            </a:endParaRPr>
          </a:p>
        </p:txBody>
      </p:sp>
      <p:sp>
        <p:nvSpPr>
          <p:cNvPr id="10" name="TextBox 9"/>
          <p:cNvSpPr txBox="1"/>
          <p:nvPr/>
        </p:nvSpPr>
        <p:spPr>
          <a:xfrm>
            <a:off x="752475" y="6447622"/>
            <a:ext cx="933450" cy="138499"/>
          </a:xfrm>
          <a:prstGeom prst="rect">
            <a:avLst/>
          </a:prstGeom>
        </p:spPr>
        <p:txBody>
          <a:bodyPr vert="horz" wrap="square" lIns="0" tIns="0" rIns="0" bIns="0" rtlCol="0" anchor="ctr">
            <a:spAutoFit/>
          </a:bodyPr>
          <a:lstStyle/>
          <a:p>
            <a:pPr>
              <a:lnSpc>
                <a:spcPct val="90000"/>
              </a:lnSpc>
              <a:buClr>
                <a:srgbClr val="0085C3"/>
              </a:buClr>
            </a:pPr>
            <a:r>
              <a:rPr lang="en-US" sz="1000" dirty="0" smtClean="0">
                <a:solidFill>
                  <a:srgbClr val="000000">
                    <a:lumMod val="50000"/>
                    <a:lumOff val="50000"/>
                  </a:srgbClr>
                </a:solidFill>
                <a:latin typeface="Museo Sans For Dell"/>
              </a:rPr>
              <a:t>Confidential</a:t>
            </a:r>
          </a:p>
        </p:txBody>
      </p:sp>
    </p:spTree>
    <p:extLst>
      <p:ext uri="{BB962C8B-B14F-4D97-AF65-F5344CB8AC3E}">
        <p14:creationId xmlns:p14="http://schemas.microsoft.com/office/powerpoint/2010/main" val="1906885485"/>
      </p:ext>
    </p:extLst>
  </p:cSld>
  <p:clrMap bg1="dk2" tx1="lt1" bg2="dk1" tx2="lt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 id="2147484309" r:id="rId12"/>
    <p:sldLayoutId id="2147484310" r:id="rId13"/>
    <p:sldLayoutId id="2147484311" r:id="rId14"/>
  </p:sldLayoutIdLst>
  <p:transition spd="med">
    <p:wipe dir="r"/>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200" b="0" cap="none" baseline="0">
          <a:solidFill>
            <a:schemeClr val="bg1"/>
          </a:solidFill>
          <a:latin typeface="+mj-lt"/>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200"/>
        </a:spcBef>
        <a:spcAft>
          <a:spcPts val="0"/>
        </a:spcAft>
        <a:buClr>
          <a:schemeClr val="bg1"/>
        </a:buClr>
        <a:buFont typeface="Arial" pitchFamily="34" charset="0"/>
        <a:buChar char="•"/>
        <a:defRPr sz="2000">
          <a:solidFill>
            <a:schemeClr val="tx1"/>
          </a:solidFill>
          <a:latin typeface="+mn-lt"/>
          <a:ea typeface="Museo Sans For Dell" pitchFamily="2" charset="0"/>
          <a:cs typeface="+mn-cs"/>
        </a:defRPr>
      </a:lvl1pPr>
      <a:lvl2pPr marL="574675" indent="-233363" algn="l" rtl="0" eaLnBrk="1" fontAlgn="base" hangingPunct="1">
        <a:lnSpc>
          <a:spcPct val="90000"/>
        </a:lnSpc>
        <a:spcBef>
          <a:spcPts val="300"/>
        </a:spcBef>
        <a:spcAft>
          <a:spcPts val="0"/>
        </a:spcAft>
        <a:buClr>
          <a:schemeClr val="bg1"/>
        </a:buClr>
        <a:buFont typeface="Museo Sans For Dell" pitchFamily="2" charset="0"/>
        <a:buChar char="–"/>
        <a:defRPr sz="1800" baseline="0">
          <a:solidFill>
            <a:schemeClr val="tx1"/>
          </a:solidFill>
          <a:latin typeface="+mn-lt"/>
          <a:ea typeface="Museo Sans For Dell" pitchFamily="2" charset="0"/>
        </a:defRPr>
      </a:lvl2pPr>
      <a:lvl3pPr marL="909638" indent="-220663" algn="l" rtl="0" eaLnBrk="1" fontAlgn="base" hangingPunct="1">
        <a:lnSpc>
          <a:spcPct val="90000"/>
        </a:lnSpc>
        <a:spcBef>
          <a:spcPts val="300"/>
        </a:spcBef>
        <a:spcAft>
          <a:spcPts val="0"/>
        </a:spcAft>
        <a:buClr>
          <a:schemeClr val="bg1"/>
        </a:buClr>
        <a:buFont typeface="Museo Sans For Dell" pitchFamily="2" charset="0"/>
        <a:buChar char="–"/>
        <a:defRPr sz="1600" baseline="0">
          <a:solidFill>
            <a:schemeClr val="tx1"/>
          </a:solidFill>
          <a:latin typeface="+mn-lt"/>
          <a:ea typeface="Museo Sans For Dell" pitchFamily="2" charset="0"/>
        </a:defRPr>
      </a:lvl3pPr>
      <a:lvl4pPr marL="1246188" indent="-222250" algn="l" rtl="0" eaLnBrk="1" fontAlgn="base" hangingPunct="1">
        <a:lnSpc>
          <a:spcPct val="90000"/>
        </a:lnSpc>
        <a:spcBef>
          <a:spcPts val="300"/>
        </a:spcBef>
        <a:spcAft>
          <a:spcPts val="0"/>
        </a:spcAft>
        <a:buClr>
          <a:schemeClr val="bg1"/>
        </a:buClr>
        <a:buFont typeface="Museo For Dell 300" pitchFamily="50" charset="0"/>
        <a:buChar char="–"/>
        <a:defRPr sz="1400">
          <a:solidFill>
            <a:schemeClr val="tx1"/>
          </a:solidFill>
          <a:latin typeface="+mn-lt"/>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25904" y="38100"/>
            <a:ext cx="8239125" cy="96012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US" dirty="0" smtClean="0"/>
          </a:p>
        </p:txBody>
      </p:sp>
      <p:sp>
        <p:nvSpPr>
          <p:cNvPr id="1029" name="Text Placeholder 12"/>
          <p:cNvSpPr>
            <a:spLocks noGrp="1"/>
          </p:cNvSpPr>
          <p:nvPr>
            <p:ph type="body" idx="1"/>
          </p:nvPr>
        </p:nvSpPr>
        <p:spPr bwMode="auto">
          <a:xfrm>
            <a:off x="447675" y="1310640"/>
            <a:ext cx="8239125" cy="100848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Box 3"/>
          <p:cNvSpPr txBox="1"/>
          <p:nvPr/>
        </p:nvSpPr>
        <p:spPr bwMode="black">
          <a:xfrm>
            <a:off x="5350331" y="6434985"/>
            <a:ext cx="2743200" cy="153888"/>
          </a:xfrm>
          <a:prstGeom prst="rect">
            <a:avLst/>
          </a:prstGeom>
          <a:noFill/>
        </p:spPr>
        <p:txBody>
          <a:bodyPr lIns="0" tIns="0" rIns="0" bIns="0">
            <a:prstTxWarp prst="textNoShape">
              <a:avLst/>
            </a:prstTxWarp>
            <a:spAutoFit/>
          </a:bodyPr>
          <a:lstStyle/>
          <a:p>
            <a:pPr algn="r"/>
            <a:r>
              <a:rPr lang="en-US" sz="1000" dirty="0" smtClean="0">
                <a:solidFill>
                  <a:srgbClr val="AAAAAA"/>
                </a:solidFill>
                <a:latin typeface="Museo Sans For Dell" pitchFamily="2" charset="0"/>
              </a:rPr>
              <a:t>Global Support and</a:t>
            </a:r>
            <a:r>
              <a:rPr lang="en-US" sz="1000" baseline="0" dirty="0" smtClean="0">
                <a:solidFill>
                  <a:srgbClr val="AAAAAA"/>
                </a:solidFill>
                <a:latin typeface="Museo Sans For Dell" pitchFamily="2" charset="0"/>
              </a:rPr>
              <a:t> Deployment</a:t>
            </a:r>
            <a:endParaRPr lang="en-US" sz="1000" dirty="0">
              <a:solidFill>
                <a:srgbClr val="AAAAAA"/>
              </a:solidFill>
              <a:latin typeface="Museo Sans For Dell" pitchFamily="2" charset="0"/>
            </a:endParaRPr>
          </a:p>
        </p:txBody>
      </p:sp>
    </p:spTree>
    <p:extLst>
      <p:ext uri="{BB962C8B-B14F-4D97-AF65-F5344CB8AC3E}">
        <p14:creationId xmlns:p14="http://schemas.microsoft.com/office/powerpoint/2010/main" val="913504942"/>
      </p:ext>
    </p:extLst>
  </p:cSld>
  <p:clrMap bg1="dk2" tx1="lt1" bg2="dk1" tx2="lt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 id="2147484336" r:id="rId12"/>
    <p:sldLayoutId id="2147484337" r:id="rId13"/>
    <p:sldLayoutId id="2147484338" r:id="rId14"/>
    <p:sldLayoutId id="2147484339" r:id="rId15"/>
    <p:sldLayoutId id="2147484340" r:id="rId16"/>
    <p:sldLayoutId id="2147484341" r:id="rId17"/>
    <p:sldLayoutId id="2147484342" r:id="rId18"/>
    <p:sldLayoutId id="2147484343" r:id="rId19"/>
    <p:sldLayoutId id="2147484344" r:id="rId20"/>
  </p:sldLayoutIdLst>
  <p:transition spd="med">
    <p:wipe dir="r"/>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000" b="0" cap="none" baseline="0">
          <a:solidFill>
            <a:schemeClr val="bg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2000"/>
        </a:spcBef>
        <a:spcAft>
          <a:spcPct val="0"/>
        </a:spcAft>
        <a:buClr>
          <a:schemeClr val="bg1"/>
        </a:buClr>
        <a:buFont typeface="Arial" pitchFamily="34" charset="0"/>
        <a:buChar char="•"/>
        <a:defRPr sz="22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800"/>
        </a:spcBef>
        <a:spcAft>
          <a:spcPct val="0"/>
        </a:spcAft>
        <a:buClr>
          <a:schemeClr val="bg1"/>
        </a:buClr>
        <a:buFont typeface="Museo Sans For Dell" pitchFamily="2" charset="0"/>
        <a:buChar char="–"/>
        <a:defRPr sz="18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800"/>
        </a:spcBef>
        <a:spcAft>
          <a:spcPct val="0"/>
        </a:spcAft>
        <a:buClr>
          <a:schemeClr val="bg1"/>
        </a:buClr>
        <a:buFont typeface="Museo Sans For Dell" pitchFamily="2" charset="0"/>
        <a:buChar char="›"/>
        <a:defRPr sz="160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57200" y="261562"/>
            <a:ext cx="8229600" cy="8503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br>
              <a:rPr lang="en-US" dirty="0" smtClean="0"/>
            </a:br>
            <a:endParaRPr lang="en-US" dirty="0" smtClean="0"/>
          </a:p>
        </p:txBody>
      </p:sp>
      <p:sp>
        <p:nvSpPr>
          <p:cNvPr id="1029" name="Text Placeholder 12"/>
          <p:cNvSpPr>
            <a:spLocks noGrp="1"/>
          </p:cNvSpPr>
          <p:nvPr>
            <p:ph type="body" idx="1"/>
          </p:nvPr>
        </p:nvSpPr>
        <p:spPr bwMode="auto">
          <a:xfrm>
            <a:off x="457200" y="1280160"/>
            <a:ext cx="8229600" cy="475488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2"/>
            <a:endParaRPr lang="en-US" dirty="0" smtClean="0"/>
          </a:p>
        </p:txBody>
      </p:sp>
      <p:pic>
        <p:nvPicPr>
          <p:cNvPr id="6" name="Picture 5" descr="dell_gray_logo.png"/>
          <p:cNvPicPr>
            <a:picLocks noChangeAspect="1"/>
          </p:cNvPicPr>
          <p:nvPr/>
        </p:nvPicPr>
        <p:blipFill>
          <a:blip r:embed="rId13" cstate="screen"/>
          <a:stretch>
            <a:fillRect/>
          </a:stretch>
        </p:blipFill>
        <p:spPr>
          <a:xfrm>
            <a:off x="8193024" y="6226683"/>
            <a:ext cx="573025" cy="573025"/>
          </a:xfrm>
          <a:prstGeom prst="rect">
            <a:avLst/>
          </a:prstGeom>
        </p:spPr>
      </p:pic>
      <p:sp>
        <p:nvSpPr>
          <p:cNvPr id="9" name="TextBox 8"/>
          <p:cNvSpPr txBox="1"/>
          <p:nvPr/>
        </p:nvSpPr>
        <p:spPr bwMode="black">
          <a:xfrm>
            <a:off x="5350331" y="6434985"/>
            <a:ext cx="2743200" cy="153888"/>
          </a:xfrm>
          <a:prstGeom prst="rect">
            <a:avLst/>
          </a:prstGeom>
          <a:noFill/>
        </p:spPr>
        <p:txBody>
          <a:bodyPr lIns="0" tIns="0" rIns="0" bIns="0">
            <a:prstTxWarp prst="textNoShape">
              <a:avLst/>
            </a:prstTxWarp>
            <a:spAutoFit/>
          </a:bodyPr>
          <a:lstStyle/>
          <a:p>
            <a:pPr algn="r"/>
            <a:r>
              <a:rPr lang="en-US" sz="1000" dirty="0" smtClean="0">
                <a:solidFill>
                  <a:srgbClr val="AAAAAA"/>
                </a:solidFill>
                <a:latin typeface="Museo Sans For Dell"/>
              </a:rPr>
              <a:t>Global Support Services</a:t>
            </a:r>
            <a:endParaRPr lang="en-US" sz="1000" dirty="0">
              <a:solidFill>
                <a:srgbClr val="AAAAAA"/>
              </a:solidFill>
              <a:latin typeface="Museo Sans For Dell"/>
            </a:endParaRPr>
          </a:p>
        </p:txBody>
      </p:sp>
      <p:sp>
        <p:nvSpPr>
          <p:cNvPr id="11"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rgbClr val="AAAAAA"/>
                </a:solidFill>
                <a:latin typeface="Museo Sans For Dell" pitchFamily="2" charset="0"/>
              </a:defRPr>
            </a:lvl1pPr>
          </a:lstStyle>
          <a:p>
            <a:r>
              <a:rPr lang="en-US" smtClean="0"/>
              <a:t>Confidential</a:t>
            </a:r>
            <a:endParaRPr lang="en-US" dirty="0"/>
          </a:p>
        </p:txBody>
      </p:sp>
      <p:sp>
        <p:nvSpPr>
          <p:cNvPr id="12"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rgbClr val="AAAAAA"/>
                </a:solidFill>
                <a:latin typeface="Museo Sans For Dell" pitchFamily="2" charset="0"/>
              </a:defRPr>
            </a:lvl1pPr>
          </a:lstStyle>
          <a:p>
            <a:fld id="{DBD5246C-868F-410A-AE52-FE248EDADC46}" type="slidenum">
              <a:rPr lang="en-US" smtClean="0"/>
              <a:pPr/>
              <a:t>‹#›</a:t>
            </a:fld>
            <a:endParaRPr lang="en-US" dirty="0"/>
          </a:p>
        </p:txBody>
      </p:sp>
    </p:spTree>
    <p:extLst>
      <p:ext uri="{BB962C8B-B14F-4D97-AF65-F5344CB8AC3E}">
        <p14:creationId xmlns:p14="http://schemas.microsoft.com/office/powerpoint/2010/main" val="2358210648"/>
      </p:ext>
    </p:extLst>
  </p:cSld>
  <p:clrMap bg1="dk2" tx1="lt1" bg2="dk1" tx2="lt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Lst>
  <p:transition spd="med">
    <p:wipe dir="r"/>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200" b="0" cap="none" baseline="0">
          <a:solidFill>
            <a:schemeClr val="accent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00"/>
        </a:spcBef>
        <a:spcAft>
          <a:spcPts val="100"/>
        </a:spcAft>
        <a:buClr>
          <a:schemeClr val="accent1"/>
        </a:buClr>
        <a:buFont typeface="Arial" pitchFamily="34" charset="0"/>
        <a:buChar char="•"/>
        <a:defRPr sz="20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8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4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38150" y="261562"/>
            <a:ext cx="8248650" cy="4431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a:t>
            </a:r>
          </a:p>
        </p:txBody>
      </p:sp>
      <p:sp>
        <p:nvSpPr>
          <p:cNvPr id="1029" name="Text Placeholder 12"/>
          <p:cNvSpPr>
            <a:spLocks noGrp="1"/>
          </p:cNvSpPr>
          <p:nvPr>
            <p:ph type="body" idx="1"/>
          </p:nvPr>
        </p:nvSpPr>
        <p:spPr bwMode="auto">
          <a:xfrm>
            <a:off x="457200" y="1273969"/>
            <a:ext cx="8248650" cy="10572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pic>
        <p:nvPicPr>
          <p:cNvPr id="6" name="Picture 5" descr="dell_gray_logo.png"/>
          <p:cNvPicPr>
            <a:picLocks noChangeAspect="1"/>
          </p:cNvPicPr>
          <p:nvPr/>
        </p:nvPicPr>
        <p:blipFill>
          <a:blip r:embed="rId16" cstate="screen"/>
          <a:stretch>
            <a:fillRect/>
          </a:stretch>
        </p:blipFill>
        <p:spPr bwMode="black">
          <a:xfrm>
            <a:off x="8193024" y="6226683"/>
            <a:ext cx="573025" cy="573025"/>
          </a:xfrm>
          <a:prstGeom prst="rect">
            <a:avLst/>
          </a:prstGeom>
        </p:spPr>
      </p:pic>
      <p:sp>
        <p:nvSpPr>
          <p:cNvPr id="14" name="TextBox 13"/>
          <p:cNvSpPr txBox="1"/>
          <p:nvPr/>
        </p:nvSpPr>
        <p:spPr>
          <a:xfrm>
            <a:off x="440237" y="6457435"/>
            <a:ext cx="265176" cy="118872"/>
          </a:xfrm>
          <a:prstGeom prst="rect">
            <a:avLst/>
          </a:prstGeom>
        </p:spPr>
        <p:txBody>
          <a:bodyPr vert="horz" lIns="0" tIns="0" rIns="0" bIns="0" rtlCol="0" anchor="ctr">
            <a:noAutofit/>
          </a:bodyPr>
          <a:lstStyle/>
          <a:p>
            <a:pPr>
              <a:lnSpc>
                <a:spcPct val="90000"/>
              </a:lnSpc>
              <a:buClr>
                <a:srgbClr val="0085C3"/>
              </a:buClr>
            </a:pPr>
            <a:fld id="{58EC7406-F4CC-4ABF-902E-2AF4E70E5C0F}" type="slidenum">
              <a:rPr lang="en-US" sz="900" smtClean="0">
                <a:solidFill>
                  <a:srgbClr val="000000">
                    <a:lumMod val="50000"/>
                    <a:lumOff val="50000"/>
                  </a:srgbClr>
                </a:solidFill>
                <a:latin typeface="Museo Sans For Dell"/>
              </a:rPr>
              <a:pPr>
                <a:lnSpc>
                  <a:spcPct val="90000"/>
                </a:lnSpc>
                <a:buClr>
                  <a:srgbClr val="0085C3"/>
                </a:buClr>
              </a:pPr>
              <a:t>‹#›</a:t>
            </a:fld>
            <a:endParaRPr lang="en-US" sz="900" dirty="0" smtClean="0">
              <a:solidFill>
                <a:srgbClr val="000000">
                  <a:lumMod val="50000"/>
                  <a:lumOff val="50000"/>
                </a:srgbClr>
              </a:solidFill>
              <a:latin typeface="Museo Sans For Dell"/>
            </a:endParaRPr>
          </a:p>
        </p:txBody>
      </p:sp>
      <p:sp>
        <p:nvSpPr>
          <p:cNvPr id="16" name="TextBox 15" hidden="1"/>
          <p:cNvSpPr txBox="1"/>
          <p:nvPr/>
        </p:nvSpPr>
        <p:spPr>
          <a:xfrm>
            <a:off x="1895475"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000000">
                    <a:lumMod val="50000"/>
                    <a:lumOff val="50000"/>
                  </a:srgbClr>
                </a:solidFill>
                <a:latin typeface="Museo Sans For Dell"/>
              </a:rPr>
              <a:pPr>
                <a:lnSpc>
                  <a:spcPct val="90000"/>
                </a:lnSpc>
                <a:spcBef>
                  <a:spcPts val="600"/>
                </a:spcBef>
                <a:spcAft>
                  <a:spcPts val="0"/>
                </a:spcAft>
                <a:buClr>
                  <a:srgbClr val="0085C3"/>
                </a:buClr>
              </a:pPr>
              <a:t>3/17/2014</a:t>
            </a:fld>
            <a:endParaRPr lang="en-US" sz="900" dirty="0" smtClean="0">
              <a:solidFill>
                <a:srgbClr val="000000">
                  <a:lumMod val="50000"/>
                  <a:lumOff val="50000"/>
                </a:srgbClr>
              </a:solidFill>
              <a:latin typeface="Museo Sans For Dell"/>
            </a:endParaRPr>
          </a:p>
        </p:txBody>
      </p:sp>
      <p:sp>
        <p:nvSpPr>
          <p:cNvPr id="13" name="TextBox 12" hidden="1"/>
          <p:cNvSpPr txBox="1"/>
          <p:nvPr/>
        </p:nvSpPr>
        <p:spPr>
          <a:xfrm>
            <a:off x="1895475"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000000">
                    <a:lumMod val="50000"/>
                    <a:lumOff val="50000"/>
                  </a:srgbClr>
                </a:solidFill>
                <a:latin typeface="Museo Sans For Dell"/>
              </a:rPr>
              <a:pPr>
                <a:lnSpc>
                  <a:spcPct val="90000"/>
                </a:lnSpc>
                <a:spcBef>
                  <a:spcPts val="600"/>
                </a:spcBef>
                <a:spcAft>
                  <a:spcPts val="0"/>
                </a:spcAft>
                <a:buClr>
                  <a:srgbClr val="0085C3"/>
                </a:buClr>
              </a:pPr>
              <a:t>3/17/2014</a:t>
            </a:fld>
            <a:endParaRPr lang="en-US" sz="900" dirty="0" smtClean="0">
              <a:solidFill>
                <a:srgbClr val="000000">
                  <a:lumMod val="50000"/>
                  <a:lumOff val="50000"/>
                </a:srgbClr>
              </a:solidFill>
              <a:latin typeface="Museo Sans For Dell"/>
            </a:endParaRPr>
          </a:p>
        </p:txBody>
      </p:sp>
      <p:sp>
        <p:nvSpPr>
          <p:cNvPr id="9" name="TextBox 8"/>
          <p:cNvSpPr txBox="1"/>
          <p:nvPr/>
        </p:nvSpPr>
        <p:spPr bwMode="black">
          <a:xfrm>
            <a:off x="5350331" y="6437366"/>
            <a:ext cx="2743200" cy="153888"/>
          </a:xfrm>
          <a:prstGeom prst="rect">
            <a:avLst/>
          </a:prstGeom>
          <a:noFill/>
        </p:spPr>
        <p:txBody>
          <a:bodyPr lIns="0" tIns="0" rIns="0" bIns="0">
            <a:prstTxWarp prst="textNoShape">
              <a:avLst/>
            </a:prstTxWarp>
            <a:spAutoFit/>
          </a:bodyPr>
          <a:lstStyle/>
          <a:p>
            <a:pPr algn="r"/>
            <a:r>
              <a:rPr lang="en-US" sz="1000" dirty="0" smtClean="0">
                <a:solidFill>
                  <a:srgbClr val="000000">
                    <a:lumMod val="50000"/>
                    <a:lumOff val="50000"/>
                  </a:srgbClr>
                </a:solidFill>
                <a:latin typeface="Museo Sans For Dell"/>
              </a:rPr>
              <a:t>Global Support &amp; Deployment</a:t>
            </a:r>
            <a:endParaRPr lang="en-US" sz="1000" dirty="0">
              <a:solidFill>
                <a:srgbClr val="000000">
                  <a:lumMod val="50000"/>
                  <a:lumOff val="50000"/>
                </a:srgbClr>
              </a:solidFill>
              <a:latin typeface="Museo Sans For Dell"/>
            </a:endParaRPr>
          </a:p>
        </p:txBody>
      </p:sp>
      <p:sp>
        <p:nvSpPr>
          <p:cNvPr id="10" name="TextBox 9"/>
          <p:cNvSpPr txBox="1"/>
          <p:nvPr/>
        </p:nvSpPr>
        <p:spPr>
          <a:xfrm>
            <a:off x="752475" y="6447622"/>
            <a:ext cx="933450" cy="138499"/>
          </a:xfrm>
          <a:prstGeom prst="rect">
            <a:avLst/>
          </a:prstGeom>
        </p:spPr>
        <p:txBody>
          <a:bodyPr vert="horz" wrap="square" lIns="0" tIns="0" rIns="0" bIns="0" rtlCol="0" anchor="ctr">
            <a:spAutoFit/>
          </a:bodyPr>
          <a:lstStyle/>
          <a:p>
            <a:pPr>
              <a:lnSpc>
                <a:spcPct val="90000"/>
              </a:lnSpc>
              <a:buClr>
                <a:srgbClr val="0085C3"/>
              </a:buClr>
            </a:pPr>
            <a:r>
              <a:rPr lang="en-US" sz="1000" dirty="0" smtClean="0">
                <a:solidFill>
                  <a:srgbClr val="000000">
                    <a:lumMod val="50000"/>
                    <a:lumOff val="50000"/>
                  </a:srgbClr>
                </a:solidFill>
                <a:latin typeface="Museo Sans For Dell"/>
              </a:rPr>
              <a:t>Confidential</a:t>
            </a:r>
          </a:p>
        </p:txBody>
      </p:sp>
    </p:spTree>
    <p:extLst>
      <p:ext uri="{BB962C8B-B14F-4D97-AF65-F5344CB8AC3E}">
        <p14:creationId xmlns:p14="http://schemas.microsoft.com/office/powerpoint/2010/main" val="1955913529"/>
      </p:ext>
    </p:extLst>
  </p:cSld>
  <p:clrMap bg1="dk2" tx1="lt1" bg2="dk1" tx2="lt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 id="2147483970" r:id="rId14"/>
  </p:sldLayoutIdLst>
  <p:transition spd="slow">
    <p:wipe/>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200" b="0" cap="none" baseline="0">
          <a:solidFill>
            <a:schemeClr val="bg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200"/>
        </a:spcBef>
        <a:spcAft>
          <a:spcPts val="0"/>
        </a:spcAft>
        <a:buClr>
          <a:schemeClr val="bg1"/>
        </a:buClr>
        <a:buFont typeface="Arial" pitchFamily="34" charset="0"/>
        <a:buChar char="•"/>
        <a:defRPr sz="2000">
          <a:solidFill>
            <a:schemeClr val="tx1"/>
          </a:solidFill>
          <a:latin typeface="Museo Sans For Dell" pitchFamily="2" charset="0"/>
          <a:ea typeface="Museo Sans For Dell" pitchFamily="2" charset="0"/>
          <a:cs typeface="+mn-cs"/>
        </a:defRPr>
      </a:lvl1pPr>
      <a:lvl2pPr marL="574675" indent="-233363" algn="l" rtl="0" eaLnBrk="1" fontAlgn="base" hangingPunct="1">
        <a:lnSpc>
          <a:spcPct val="90000"/>
        </a:lnSpc>
        <a:spcBef>
          <a:spcPts val="300"/>
        </a:spcBef>
        <a:spcAft>
          <a:spcPts val="0"/>
        </a:spcAft>
        <a:buClr>
          <a:schemeClr val="bg1"/>
        </a:buClr>
        <a:buFont typeface="Museo Sans For Dell" pitchFamily="2" charset="0"/>
        <a:buChar char="–"/>
        <a:defRPr sz="1800" baseline="0">
          <a:solidFill>
            <a:schemeClr val="tx1"/>
          </a:solidFill>
          <a:latin typeface="Museo Sans For Dell" pitchFamily="2" charset="0"/>
          <a:ea typeface="Museo Sans For Dell" pitchFamily="2" charset="0"/>
        </a:defRPr>
      </a:lvl2pPr>
      <a:lvl3pPr marL="909638" indent="-220663" algn="l" rtl="0" eaLnBrk="1" fontAlgn="base" hangingPunct="1">
        <a:lnSpc>
          <a:spcPct val="90000"/>
        </a:lnSpc>
        <a:spcBef>
          <a:spcPts val="300"/>
        </a:spcBef>
        <a:spcAft>
          <a:spcPts val="0"/>
        </a:spcAft>
        <a:buClr>
          <a:schemeClr val="bg1"/>
        </a:buClr>
        <a:buFont typeface="Museo Sans For Dell" pitchFamily="2" charset="0"/>
        <a:buChar char="–"/>
        <a:defRPr sz="1600" baseline="0">
          <a:solidFill>
            <a:schemeClr val="tx1"/>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chemeClr val="bg1"/>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25908" y="261563"/>
            <a:ext cx="8239125" cy="8503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29" name="Text Placeholder 12"/>
          <p:cNvSpPr>
            <a:spLocks noGrp="1"/>
          </p:cNvSpPr>
          <p:nvPr>
            <p:ph type="body" idx="1"/>
          </p:nvPr>
        </p:nvSpPr>
        <p:spPr bwMode="auto">
          <a:xfrm>
            <a:off x="438714" y="1241424"/>
            <a:ext cx="8239125" cy="4926293"/>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2"/>
            <a:endParaRPr lang="en-US" dirty="0" smtClean="0"/>
          </a:p>
        </p:txBody>
      </p:sp>
      <p:sp>
        <p:nvSpPr>
          <p:cNvPr id="4" name="TextBox 3"/>
          <p:cNvSpPr txBox="1"/>
          <p:nvPr/>
        </p:nvSpPr>
        <p:spPr bwMode="black">
          <a:xfrm>
            <a:off x="5459388" y="6434986"/>
            <a:ext cx="2743200" cy="123111"/>
          </a:xfrm>
          <a:prstGeom prst="rect">
            <a:avLst/>
          </a:prstGeom>
          <a:noFill/>
        </p:spPr>
        <p:txBody>
          <a:bodyPr lIns="0" tIns="0" rIns="0" bIns="0">
            <a:prstTxWarp prst="textNoShape">
              <a:avLst/>
            </a:prstTxWarp>
            <a:spAutoFit/>
          </a:bodyPr>
          <a:lstStyle/>
          <a:p>
            <a:pPr algn="r"/>
            <a:r>
              <a:rPr lang="en-US" sz="800" dirty="0" smtClean="0">
                <a:solidFill>
                  <a:srgbClr val="000000">
                    <a:lumMod val="60000"/>
                    <a:lumOff val="40000"/>
                  </a:srgbClr>
                </a:solidFill>
                <a:latin typeface="Museo Sans For Dell"/>
              </a:rPr>
              <a:t>Global Support &amp; Deployment</a:t>
            </a:r>
            <a:endParaRPr lang="en-US" sz="800" dirty="0">
              <a:solidFill>
                <a:srgbClr val="000000">
                  <a:lumMod val="60000"/>
                  <a:lumOff val="40000"/>
                </a:srgbClr>
              </a:solidFill>
              <a:latin typeface="Museo Sans For Dell"/>
            </a:endParaRPr>
          </a:p>
        </p:txBody>
      </p:sp>
      <p:sp>
        <p:nvSpPr>
          <p:cNvPr id="7" name="Footer Placeholder 4"/>
          <p:cNvSpPr>
            <a:spLocks noGrp="1"/>
          </p:cNvSpPr>
          <p:nvPr>
            <p:ph type="ftr" sz="quarter" idx="3"/>
          </p:nvPr>
        </p:nvSpPr>
        <p:spPr>
          <a:xfrm>
            <a:off x="742950" y="6429375"/>
            <a:ext cx="1885950" cy="152400"/>
          </a:xfrm>
          <a:prstGeom prst="rect">
            <a:avLst/>
          </a:prstGeom>
        </p:spPr>
        <p:txBody>
          <a:bodyPr vert="horz" lIns="0" tIns="0" rIns="0" bIns="0" rtlCol="0" anchor="ctr"/>
          <a:lstStyle>
            <a:lvl1pPr algn="l">
              <a:defRPr sz="1000">
                <a:solidFill>
                  <a:schemeClr val="bg2">
                    <a:lumMod val="60000"/>
                    <a:lumOff val="40000"/>
                  </a:schemeClr>
                </a:solidFill>
                <a:latin typeface="Museo Sans For Dell" pitchFamily="2" charset="0"/>
              </a:defRPr>
            </a:lvl1pPr>
          </a:lstStyle>
          <a:p>
            <a:r>
              <a:rPr lang="en-US"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8" name="Slide Number Placeholder 5"/>
          <p:cNvSpPr>
            <a:spLocks noGrp="1"/>
          </p:cNvSpPr>
          <p:nvPr>
            <p:ph type="sldNum" sz="quarter" idx="4"/>
          </p:nvPr>
        </p:nvSpPr>
        <p:spPr>
          <a:xfrm>
            <a:off x="435539" y="6431530"/>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10" name="Date Placeholder 8"/>
          <p:cNvSpPr>
            <a:spLocks noGrp="1"/>
          </p:cNvSpPr>
          <p:nvPr>
            <p:ph type="dt" sz="half" idx="2"/>
          </p:nvPr>
        </p:nvSpPr>
        <p:spPr>
          <a:xfrm>
            <a:off x="1710854" y="6425185"/>
            <a:ext cx="914401" cy="152399"/>
          </a:xfrm>
          <a:prstGeom prst="rect">
            <a:avLst/>
          </a:prstGeom>
        </p:spPr>
        <p:txBody>
          <a:bodyPr vert="horz" lIns="0" tIns="0" rIns="0" bIns="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EDC69A59-F750-4702-A2A4-041BD02D56C9}" type="datetime1">
              <a:rPr>
                <a:solidFill>
                  <a:srgbClr val="000000">
                    <a:lumMod val="60000"/>
                    <a:lumOff val="40000"/>
                  </a:srgbClr>
                </a:solidFill>
              </a:rPr>
              <a:pPr/>
              <a:t>2/26/2013</a:t>
            </a:fld>
            <a:endParaRPr dirty="0">
              <a:solidFill>
                <a:srgbClr val="000000">
                  <a:lumMod val="60000"/>
                  <a:lumOff val="40000"/>
                </a:srgbClr>
              </a:solidFill>
            </a:endParaRPr>
          </a:p>
        </p:txBody>
      </p:sp>
      <p:pic>
        <p:nvPicPr>
          <p:cNvPr id="9" name="Picture 8" descr="dell_gray_logo.png"/>
          <p:cNvPicPr>
            <a:picLocks noChangeAspect="1"/>
          </p:cNvPicPr>
          <p:nvPr/>
        </p:nvPicPr>
        <p:blipFill>
          <a:blip r:embed="rId13" cstate="screen"/>
          <a:stretch>
            <a:fillRect/>
          </a:stretch>
        </p:blipFill>
        <p:spPr>
          <a:xfrm>
            <a:off x="8226582" y="6273324"/>
            <a:ext cx="460217" cy="457200"/>
          </a:xfrm>
          <a:prstGeom prst="rect">
            <a:avLst/>
          </a:prstGeom>
        </p:spPr>
      </p:pic>
    </p:spTree>
    <p:extLst>
      <p:ext uri="{BB962C8B-B14F-4D97-AF65-F5344CB8AC3E}">
        <p14:creationId xmlns:p14="http://schemas.microsoft.com/office/powerpoint/2010/main" val="4065314361"/>
      </p:ext>
    </p:extLst>
  </p:cSld>
  <p:clrMap bg1="dk2" tx1="lt1" bg2="dk1" tx2="lt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ransition spd="med">
    <p:wipe dir="r"/>
  </p:transition>
  <p:timing>
    <p:tnLst>
      <p:par>
        <p:cTn id="1" dur="indefinite" restart="never" nodeType="tmRoot"/>
      </p:par>
    </p:tnLst>
  </p:timing>
  <p:hf hdr="0"/>
  <p:txStyles>
    <p:titleStyle>
      <a:lvl1pPr algn="l" rtl="0" eaLnBrk="1" fontAlgn="base" hangingPunct="1">
        <a:lnSpc>
          <a:spcPct val="90000"/>
        </a:lnSpc>
        <a:spcBef>
          <a:spcPct val="0"/>
        </a:spcBef>
        <a:spcAft>
          <a:spcPct val="0"/>
        </a:spcAft>
        <a:defRPr sz="2400" b="0" cap="none" baseline="0">
          <a:solidFill>
            <a:schemeClr val="accent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00"/>
        </a:spcBef>
        <a:spcAft>
          <a:spcPts val="100"/>
        </a:spcAft>
        <a:buClr>
          <a:schemeClr val="accent1"/>
        </a:buClr>
        <a:buFont typeface="Arial" pitchFamily="34" charset="0"/>
        <a:buChar char="•"/>
        <a:defRPr sz="18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2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2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57200" y="261562"/>
            <a:ext cx="8229600" cy="8503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29" name="Text Placeholder 12"/>
          <p:cNvSpPr>
            <a:spLocks noGrp="1"/>
          </p:cNvSpPr>
          <p:nvPr>
            <p:ph type="body" idx="1"/>
          </p:nvPr>
        </p:nvSpPr>
        <p:spPr bwMode="auto">
          <a:xfrm>
            <a:off x="457200" y="1280160"/>
            <a:ext cx="8229600" cy="475488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2"/>
            <a:endParaRPr lang="en-US" dirty="0" smtClean="0"/>
          </a:p>
        </p:txBody>
      </p:sp>
      <p:sp>
        <p:nvSpPr>
          <p:cNvPr id="7"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10" name="Date Placeholder 8"/>
          <p:cNvSpPr>
            <a:spLocks noGrp="1"/>
          </p:cNvSpPr>
          <p:nvPr>
            <p:ph type="dt" sz="half" idx="2"/>
          </p:nvPr>
        </p:nvSpPr>
        <p:spPr>
          <a:xfrm>
            <a:off x="1828800" y="6428896"/>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496D0BA0-97A1-4BC8-8CF3-B745440C6559}" type="datetime1">
              <a:rPr>
                <a:solidFill>
                  <a:srgbClr val="000000">
                    <a:lumMod val="60000"/>
                    <a:lumOff val="40000"/>
                  </a:srgbClr>
                </a:solidFill>
              </a:rPr>
              <a:pPr/>
              <a:t>11/29/2011</a:t>
            </a:fld>
            <a:endParaRPr dirty="0">
              <a:solidFill>
                <a:srgbClr val="000000">
                  <a:lumMod val="60000"/>
                  <a:lumOff val="40000"/>
                </a:srgbClr>
              </a:solidFill>
            </a:endParaRPr>
          </a:p>
        </p:txBody>
      </p:sp>
    </p:spTree>
    <p:extLst>
      <p:ext uri="{BB962C8B-B14F-4D97-AF65-F5344CB8AC3E}">
        <p14:creationId xmlns:p14="http://schemas.microsoft.com/office/powerpoint/2010/main" val="2719087873"/>
      </p:ext>
    </p:extLst>
  </p:cSld>
  <p:clrMap bg1="dk2" tx1="lt1" bg2="dk1" tx2="lt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 id="2147484420" r:id="rId12"/>
  </p:sldLayoutIdLst>
  <p:transition spd="med">
    <p:wipe dir="r"/>
  </p:transition>
  <p:timing>
    <p:tnLst>
      <p:par>
        <p:cTn id="1" dur="indefinite" restart="never" nodeType="tmRoot"/>
      </p:par>
    </p:tnLst>
  </p:timing>
  <p:hf hdr="0"/>
  <p:txStyles>
    <p:titleStyle>
      <a:lvl1pPr algn="l" rtl="0" eaLnBrk="1" fontAlgn="base" hangingPunct="1">
        <a:lnSpc>
          <a:spcPct val="90000"/>
        </a:lnSpc>
        <a:spcBef>
          <a:spcPct val="0"/>
        </a:spcBef>
        <a:spcAft>
          <a:spcPct val="0"/>
        </a:spcAft>
        <a:defRPr sz="3200" b="0" cap="none" baseline="0">
          <a:solidFill>
            <a:schemeClr val="accent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00"/>
        </a:spcBef>
        <a:spcAft>
          <a:spcPts val="100"/>
        </a:spcAft>
        <a:buClr>
          <a:schemeClr val="accent1"/>
        </a:buClr>
        <a:buFont typeface="Arial" pitchFamily="34" charset="0"/>
        <a:buChar char="•"/>
        <a:defRPr sz="20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8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4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38150" y="261560"/>
            <a:ext cx="8248650" cy="4431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a:t>
            </a:r>
          </a:p>
        </p:txBody>
      </p:sp>
      <p:sp>
        <p:nvSpPr>
          <p:cNvPr id="1029" name="Text Placeholder 12"/>
          <p:cNvSpPr>
            <a:spLocks noGrp="1"/>
          </p:cNvSpPr>
          <p:nvPr>
            <p:ph type="body" idx="1"/>
          </p:nvPr>
        </p:nvSpPr>
        <p:spPr bwMode="auto">
          <a:xfrm>
            <a:off x="457200" y="1273969"/>
            <a:ext cx="8248650" cy="10572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pic>
        <p:nvPicPr>
          <p:cNvPr id="6" name="Picture 5" descr="dell_gray_logo.png"/>
          <p:cNvPicPr>
            <a:picLocks noChangeAspect="1"/>
          </p:cNvPicPr>
          <p:nvPr/>
        </p:nvPicPr>
        <p:blipFill>
          <a:blip r:embed="rId16" cstate="screen"/>
          <a:stretch>
            <a:fillRect/>
          </a:stretch>
        </p:blipFill>
        <p:spPr bwMode="black">
          <a:xfrm>
            <a:off x="8193024" y="6226695"/>
            <a:ext cx="573025" cy="573025"/>
          </a:xfrm>
          <a:prstGeom prst="rect">
            <a:avLst/>
          </a:prstGeom>
        </p:spPr>
      </p:pic>
      <p:sp>
        <p:nvSpPr>
          <p:cNvPr id="14" name="TextBox 13"/>
          <p:cNvSpPr txBox="1"/>
          <p:nvPr/>
        </p:nvSpPr>
        <p:spPr>
          <a:xfrm>
            <a:off x="440237" y="6457435"/>
            <a:ext cx="265176" cy="118872"/>
          </a:xfrm>
          <a:prstGeom prst="rect">
            <a:avLst/>
          </a:prstGeom>
        </p:spPr>
        <p:txBody>
          <a:bodyPr vert="horz" lIns="0" tIns="0" rIns="0" bIns="0" rtlCol="0" anchor="ctr">
            <a:noAutofit/>
          </a:bodyPr>
          <a:lstStyle/>
          <a:p>
            <a:pPr>
              <a:lnSpc>
                <a:spcPct val="90000"/>
              </a:lnSpc>
              <a:buClr>
                <a:srgbClr val="0085C3"/>
              </a:buClr>
            </a:pPr>
            <a:fld id="{58EC7406-F4CC-4ABF-902E-2AF4E70E5C0F}" type="slidenum">
              <a:rPr lang="en-US" sz="900" smtClean="0">
                <a:solidFill>
                  <a:srgbClr val="000000">
                    <a:lumMod val="50000"/>
                    <a:lumOff val="50000"/>
                  </a:srgbClr>
                </a:solidFill>
                <a:latin typeface="Museo Sans For Dell"/>
              </a:rPr>
              <a:pPr>
                <a:lnSpc>
                  <a:spcPct val="90000"/>
                </a:lnSpc>
                <a:buClr>
                  <a:srgbClr val="0085C3"/>
                </a:buClr>
              </a:pPr>
              <a:t>‹#›</a:t>
            </a:fld>
            <a:endParaRPr lang="en-US" sz="900" dirty="0" err="1" smtClean="0">
              <a:solidFill>
                <a:srgbClr val="000000">
                  <a:lumMod val="50000"/>
                  <a:lumOff val="50000"/>
                </a:srgbClr>
              </a:solidFill>
              <a:latin typeface="Museo Sans For Dell"/>
            </a:endParaRPr>
          </a:p>
        </p:txBody>
      </p:sp>
      <p:sp>
        <p:nvSpPr>
          <p:cNvPr id="16" name="TextBox 15" hidden="1"/>
          <p:cNvSpPr txBox="1"/>
          <p:nvPr/>
        </p:nvSpPr>
        <p:spPr>
          <a:xfrm>
            <a:off x="1895479"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000000">
                    <a:lumMod val="50000"/>
                    <a:lumOff val="50000"/>
                  </a:srgbClr>
                </a:solidFill>
                <a:latin typeface="Museo Sans For Dell"/>
              </a:rPr>
              <a:pPr>
                <a:lnSpc>
                  <a:spcPct val="90000"/>
                </a:lnSpc>
                <a:spcBef>
                  <a:spcPts val="600"/>
                </a:spcBef>
                <a:spcAft>
                  <a:spcPts val="0"/>
                </a:spcAft>
                <a:buClr>
                  <a:srgbClr val="0085C3"/>
                </a:buClr>
              </a:pPr>
              <a:t>3/17/2014</a:t>
            </a:fld>
            <a:endParaRPr lang="en-US" sz="900" dirty="0" smtClean="0">
              <a:solidFill>
                <a:srgbClr val="000000">
                  <a:lumMod val="50000"/>
                  <a:lumOff val="50000"/>
                </a:srgbClr>
              </a:solidFill>
              <a:latin typeface="Museo Sans For Dell"/>
            </a:endParaRPr>
          </a:p>
        </p:txBody>
      </p:sp>
      <p:sp>
        <p:nvSpPr>
          <p:cNvPr id="13" name="TextBox 12" hidden="1"/>
          <p:cNvSpPr txBox="1"/>
          <p:nvPr/>
        </p:nvSpPr>
        <p:spPr>
          <a:xfrm>
            <a:off x="1895479"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000000">
                    <a:lumMod val="50000"/>
                    <a:lumOff val="50000"/>
                  </a:srgbClr>
                </a:solidFill>
                <a:latin typeface="Museo Sans For Dell"/>
              </a:rPr>
              <a:pPr>
                <a:lnSpc>
                  <a:spcPct val="90000"/>
                </a:lnSpc>
                <a:spcBef>
                  <a:spcPts val="600"/>
                </a:spcBef>
                <a:spcAft>
                  <a:spcPts val="0"/>
                </a:spcAft>
                <a:buClr>
                  <a:srgbClr val="0085C3"/>
                </a:buClr>
              </a:pPr>
              <a:t>3/17/2014</a:t>
            </a:fld>
            <a:endParaRPr lang="en-US" sz="900" dirty="0" smtClean="0">
              <a:solidFill>
                <a:srgbClr val="000000">
                  <a:lumMod val="50000"/>
                  <a:lumOff val="50000"/>
                </a:srgbClr>
              </a:solidFill>
              <a:latin typeface="Museo Sans For Dell"/>
            </a:endParaRPr>
          </a:p>
        </p:txBody>
      </p:sp>
      <p:sp>
        <p:nvSpPr>
          <p:cNvPr id="9" name="TextBox 8"/>
          <p:cNvSpPr txBox="1"/>
          <p:nvPr/>
        </p:nvSpPr>
        <p:spPr bwMode="black">
          <a:xfrm>
            <a:off x="5350331" y="6437366"/>
            <a:ext cx="2743200" cy="153888"/>
          </a:xfrm>
          <a:prstGeom prst="rect">
            <a:avLst/>
          </a:prstGeom>
          <a:noFill/>
        </p:spPr>
        <p:txBody>
          <a:bodyPr lIns="0" tIns="0" rIns="0" bIns="0">
            <a:prstTxWarp prst="textNoShape">
              <a:avLst/>
            </a:prstTxWarp>
            <a:spAutoFit/>
          </a:bodyPr>
          <a:lstStyle/>
          <a:p>
            <a:pPr algn="r"/>
            <a:r>
              <a:rPr lang="en-US" sz="1000" dirty="0" smtClean="0">
                <a:solidFill>
                  <a:srgbClr val="000000">
                    <a:lumMod val="50000"/>
                    <a:lumOff val="50000"/>
                  </a:srgbClr>
                </a:solidFill>
                <a:latin typeface="Museo Sans For Dell"/>
              </a:rPr>
              <a:t>Global Support and Deployment</a:t>
            </a:r>
            <a:endParaRPr lang="en-US" sz="1000" dirty="0">
              <a:solidFill>
                <a:srgbClr val="000000">
                  <a:lumMod val="50000"/>
                  <a:lumOff val="50000"/>
                </a:srgbClr>
              </a:solidFill>
              <a:latin typeface="Museo Sans For Dell"/>
            </a:endParaRPr>
          </a:p>
        </p:txBody>
      </p:sp>
      <p:sp>
        <p:nvSpPr>
          <p:cNvPr id="10" name="TextBox 9"/>
          <p:cNvSpPr txBox="1"/>
          <p:nvPr/>
        </p:nvSpPr>
        <p:spPr>
          <a:xfrm>
            <a:off x="752475" y="6447641"/>
            <a:ext cx="933450" cy="138499"/>
          </a:xfrm>
          <a:prstGeom prst="rect">
            <a:avLst/>
          </a:prstGeom>
        </p:spPr>
        <p:txBody>
          <a:bodyPr vert="horz" wrap="square" lIns="0" tIns="0" rIns="0" bIns="0" rtlCol="0" anchor="ctr">
            <a:spAutoFit/>
          </a:bodyPr>
          <a:lstStyle/>
          <a:p>
            <a:pPr>
              <a:lnSpc>
                <a:spcPct val="90000"/>
              </a:lnSpc>
              <a:buClr>
                <a:srgbClr val="0085C3"/>
              </a:buClr>
            </a:pPr>
            <a:r>
              <a:rPr lang="en-US" sz="1000" dirty="0" smtClean="0">
                <a:solidFill>
                  <a:srgbClr val="000000">
                    <a:lumMod val="50000"/>
                    <a:lumOff val="50000"/>
                  </a:srgbClr>
                </a:solidFill>
                <a:latin typeface="Museo Sans For Dell"/>
              </a:rPr>
              <a:t>Confidential</a:t>
            </a:r>
          </a:p>
        </p:txBody>
      </p:sp>
    </p:spTree>
    <p:extLst>
      <p:ext uri="{BB962C8B-B14F-4D97-AF65-F5344CB8AC3E}">
        <p14:creationId xmlns:p14="http://schemas.microsoft.com/office/powerpoint/2010/main" val="1319707307"/>
      </p:ext>
    </p:extLst>
  </p:cSld>
  <p:clrMap bg1="dk2" tx1="lt1" bg2="dk1" tx2="lt2" accent1="accent1" accent2="accent2" accent3="accent3" accent4="accent4" accent5="accent5" accent6="accent6" hlink="hlink" folHlink="folHlink"/>
  <p:sldLayoutIdLst>
    <p:sldLayoutId id="2147484423" r:id="rId1"/>
    <p:sldLayoutId id="2147484424" r:id="rId2"/>
    <p:sldLayoutId id="2147484425" r:id="rId3"/>
    <p:sldLayoutId id="2147484426" r:id="rId4"/>
    <p:sldLayoutId id="2147484427" r:id="rId5"/>
    <p:sldLayoutId id="2147484428" r:id="rId6"/>
    <p:sldLayoutId id="2147484429" r:id="rId7"/>
    <p:sldLayoutId id="2147484430" r:id="rId8"/>
    <p:sldLayoutId id="2147484431" r:id="rId9"/>
    <p:sldLayoutId id="2147484432" r:id="rId10"/>
    <p:sldLayoutId id="2147484433" r:id="rId11"/>
    <p:sldLayoutId id="2147484434" r:id="rId12"/>
    <p:sldLayoutId id="2147484435" r:id="rId13"/>
    <p:sldLayoutId id="2147484436" r:id="rId14"/>
  </p:sldLayoutIdLst>
  <p:transition spd="slow">
    <p:wipe/>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200" b="0" cap="none" baseline="0">
          <a:solidFill>
            <a:schemeClr val="bg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200"/>
        </a:spcBef>
        <a:spcAft>
          <a:spcPts val="0"/>
        </a:spcAft>
        <a:buClr>
          <a:schemeClr val="bg1"/>
        </a:buClr>
        <a:buFont typeface="Arial" pitchFamily="34" charset="0"/>
        <a:buChar char="•"/>
        <a:defRPr sz="2000">
          <a:solidFill>
            <a:schemeClr val="tx1"/>
          </a:solidFill>
          <a:latin typeface="Museo Sans For Dell" pitchFamily="2" charset="0"/>
          <a:ea typeface="Museo Sans For Dell" pitchFamily="2" charset="0"/>
          <a:cs typeface="+mn-cs"/>
        </a:defRPr>
      </a:lvl1pPr>
      <a:lvl2pPr marL="574675" indent="-233363" algn="l" rtl="0" eaLnBrk="1" fontAlgn="base" hangingPunct="1">
        <a:lnSpc>
          <a:spcPct val="90000"/>
        </a:lnSpc>
        <a:spcBef>
          <a:spcPts val="300"/>
        </a:spcBef>
        <a:spcAft>
          <a:spcPts val="0"/>
        </a:spcAft>
        <a:buClr>
          <a:schemeClr val="bg1"/>
        </a:buClr>
        <a:buFont typeface="Museo Sans For Dell" pitchFamily="2" charset="0"/>
        <a:buChar char="–"/>
        <a:defRPr sz="1800" baseline="0">
          <a:solidFill>
            <a:schemeClr val="tx1"/>
          </a:solidFill>
          <a:latin typeface="Museo Sans For Dell" pitchFamily="2" charset="0"/>
          <a:ea typeface="Museo Sans For Dell" pitchFamily="2" charset="0"/>
        </a:defRPr>
      </a:lvl2pPr>
      <a:lvl3pPr marL="909638" indent="-220663" algn="l" rtl="0" eaLnBrk="1" fontAlgn="base" hangingPunct="1">
        <a:lnSpc>
          <a:spcPct val="90000"/>
        </a:lnSpc>
        <a:spcBef>
          <a:spcPts val="300"/>
        </a:spcBef>
        <a:spcAft>
          <a:spcPts val="0"/>
        </a:spcAft>
        <a:buClr>
          <a:schemeClr val="bg1"/>
        </a:buClr>
        <a:buFont typeface="Museo Sans For Dell" pitchFamily="2" charset="0"/>
        <a:buChar char="–"/>
        <a:defRPr sz="1600" baseline="0">
          <a:solidFill>
            <a:schemeClr val="tx1"/>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chemeClr val="bg1"/>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57200" y="261562"/>
            <a:ext cx="8229600" cy="8503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29" name="Text Placeholder 12"/>
          <p:cNvSpPr>
            <a:spLocks noGrp="1"/>
          </p:cNvSpPr>
          <p:nvPr>
            <p:ph type="body" idx="1"/>
          </p:nvPr>
        </p:nvSpPr>
        <p:spPr bwMode="auto">
          <a:xfrm>
            <a:off x="457200" y="1280160"/>
            <a:ext cx="8229600" cy="475488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smtClean="0"/>
              <a:t>Click to edit Master text styles</a:t>
            </a:r>
          </a:p>
          <a:p>
            <a:pPr lvl="2"/>
            <a:endParaRPr lang="en-US" dirty="0" smtClean="0"/>
          </a:p>
        </p:txBody>
      </p:sp>
      <p:sp>
        <p:nvSpPr>
          <p:cNvPr id="4" name="TextBox 3"/>
          <p:cNvSpPr txBox="1"/>
          <p:nvPr/>
        </p:nvSpPr>
        <p:spPr bwMode="black">
          <a:xfrm>
            <a:off x="5350331" y="6434985"/>
            <a:ext cx="2743200" cy="153888"/>
          </a:xfrm>
          <a:prstGeom prst="rect">
            <a:avLst/>
          </a:prstGeom>
          <a:noFill/>
        </p:spPr>
        <p:txBody>
          <a:bodyPr lIns="0" tIns="0" rIns="0" bIns="0">
            <a:prstTxWarp prst="textNoShape">
              <a:avLst/>
            </a:prstTxWarp>
            <a:spAutoFit/>
          </a:bodyPr>
          <a:lstStyle/>
          <a:p>
            <a:pPr algn="r"/>
            <a:r>
              <a:rPr lang="en-US" sz="1000" dirty="0">
                <a:solidFill>
                  <a:srgbClr val="000000">
                    <a:lumMod val="60000"/>
                    <a:lumOff val="40000"/>
                  </a:srgbClr>
                </a:solidFill>
                <a:latin typeface="Museo Sans For Dell"/>
              </a:rPr>
              <a:t>Enterprise Services and Solutions Group</a:t>
            </a:r>
          </a:p>
        </p:txBody>
      </p:sp>
      <p:pic>
        <p:nvPicPr>
          <p:cNvPr id="6" name="Picture 5" descr="dell_gray_logo.png"/>
          <p:cNvPicPr>
            <a:picLocks noChangeAspect="1"/>
          </p:cNvPicPr>
          <p:nvPr/>
        </p:nvPicPr>
        <p:blipFill>
          <a:blip r:embed="rId13" cstate="screen"/>
          <a:stretch>
            <a:fillRect/>
          </a:stretch>
        </p:blipFill>
        <p:spPr>
          <a:xfrm>
            <a:off x="8193024" y="6226683"/>
            <a:ext cx="573025" cy="573025"/>
          </a:xfrm>
          <a:prstGeom prst="rect">
            <a:avLst/>
          </a:prstGeom>
        </p:spPr>
      </p:pic>
      <p:sp>
        <p:nvSpPr>
          <p:cNvPr id="7"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10" name="Date Placeholder 8"/>
          <p:cNvSpPr>
            <a:spLocks noGrp="1"/>
          </p:cNvSpPr>
          <p:nvPr>
            <p:ph type="dt" sz="half" idx="2"/>
          </p:nvPr>
        </p:nvSpPr>
        <p:spPr>
          <a:xfrm>
            <a:off x="1828800" y="6428896"/>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496D0BA0-97A1-4BC8-8CF3-B745440C6559}" type="datetime1">
              <a:rPr>
                <a:solidFill>
                  <a:srgbClr val="000000">
                    <a:lumMod val="60000"/>
                    <a:lumOff val="40000"/>
                  </a:srgbClr>
                </a:solidFill>
              </a:rPr>
              <a:pPr/>
              <a:t>8/30/2012</a:t>
            </a:fld>
            <a:endParaRPr dirty="0">
              <a:solidFill>
                <a:srgbClr val="000000">
                  <a:lumMod val="60000"/>
                  <a:lumOff val="40000"/>
                </a:srgbClr>
              </a:solidFill>
            </a:endParaRPr>
          </a:p>
        </p:txBody>
      </p:sp>
    </p:spTree>
    <p:extLst>
      <p:ext uri="{BB962C8B-B14F-4D97-AF65-F5344CB8AC3E}">
        <p14:creationId xmlns:p14="http://schemas.microsoft.com/office/powerpoint/2010/main" val="4205783562"/>
      </p:ext>
    </p:extLst>
  </p:cSld>
  <p:clrMap bg1="dk2" tx1="lt1" bg2="dk1" tx2="lt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ransition spd="med">
    <p:wipe dir="r"/>
  </p:transition>
  <p:timing>
    <p:tnLst>
      <p:par>
        <p:cTn id="1" dur="indefinite" restart="never" nodeType="tmRoot"/>
      </p:par>
    </p:tnLst>
  </p:timing>
  <p:hf hdr="0"/>
  <p:txStyles>
    <p:titleStyle>
      <a:lvl1pPr algn="l" rtl="0" eaLnBrk="1" fontAlgn="base" hangingPunct="1">
        <a:lnSpc>
          <a:spcPct val="90000"/>
        </a:lnSpc>
        <a:spcBef>
          <a:spcPct val="0"/>
        </a:spcBef>
        <a:spcAft>
          <a:spcPct val="0"/>
        </a:spcAft>
        <a:defRPr sz="3200" b="0" cap="none" baseline="0">
          <a:solidFill>
            <a:schemeClr val="accent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0" indent="0" algn="l" rtl="0" eaLnBrk="1" fontAlgn="base" hangingPunct="1">
        <a:lnSpc>
          <a:spcPct val="90000"/>
        </a:lnSpc>
        <a:spcBef>
          <a:spcPts val="100"/>
        </a:spcBef>
        <a:spcAft>
          <a:spcPts val="100"/>
        </a:spcAft>
        <a:buClr>
          <a:schemeClr val="accent1"/>
        </a:buClr>
        <a:buFont typeface="Arial" pitchFamily="34" charset="0"/>
        <a:buNone/>
        <a:defRPr sz="16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8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4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57200" y="261562"/>
            <a:ext cx="8229600" cy="8503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29" name="Text Placeholder 12"/>
          <p:cNvSpPr>
            <a:spLocks noGrp="1"/>
          </p:cNvSpPr>
          <p:nvPr>
            <p:ph type="body" idx="1"/>
          </p:nvPr>
        </p:nvSpPr>
        <p:spPr bwMode="auto">
          <a:xfrm>
            <a:off x="457200" y="1280160"/>
            <a:ext cx="8229600" cy="475488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smtClean="0"/>
              <a:t>Click to edit Master text styles</a:t>
            </a:r>
          </a:p>
          <a:p>
            <a:pPr lvl="2"/>
            <a:endParaRPr lang="en-US" dirty="0" smtClean="0"/>
          </a:p>
        </p:txBody>
      </p:sp>
      <p:sp>
        <p:nvSpPr>
          <p:cNvPr id="4" name="TextBox 3"/>
          <p:cNvSpPr txBox="1"/>
          <p:nvPr/>
        </p:nvSpPr>
        <p:spPr bwMode="black">
          <a:xfrm>
            <a:off x="5350331" y="6434985"/>
            <a:ext cx="2743200" cy="153888"/>
          </a:xfrm>
          <a:prstGeom prst="rect">
            <a:avLst/>
          </a:prstGeom>
          <a:noFill/>
        </p:spPr>
        <p:txBody>
          <a:bodyPr lIns="0" tIns="0" rIns="0" bIns="0">
            <a:prstTxWarp prst="textNoShape">
              <a:avLst/>
            </a:prstTxWarp>
            <a:spAutoFit/>
          </a:bodyPr>
          <a:lstStyle/>
          <a:p>
            <a:pPr algn="r"/>
            <a:r>
              <a:rPr lang="en-US" sz="1000" dirty="0">
                <a:solidFill>
                  <a:srgbClr val="000000">
                    <a:lumMod val="60000"/>
                    <a:lumOff val="40000"/>
                  </a:srgbClr>
                </a:solidFill>
                <a:latin typeface="Museo Sans For Dell"/>
              </a:rPr>
              <a:t>Enterprise Services and Solutions Group</a:t>
            </a:r>
          </a:p>
        </p:txBody>
      </p:sp>
      <p:pic>
        <p:nvPicPr>
          <p:cNvPr id="6" name="Picture 5" descr="dell_gray_logo.png"/>
          <p:cNvPicPr>
            <a:picLocks noChangeAspect="1"/>
          </p:cNvPicPr>
          <p:nvPr/>
        </p:nvPicPr>
        <p:blipFill>
          <a:blip r:embed="rId13" cstate="screen"/>
          <a:stretch>
            <a:fillRect/>
          </a:stretch>
        </p:blipFill>
        <p:spPr>
          <a:xfrm>
            <a:off x="8193024" y="6226683"/>
            <a:ext cx="573025" cy="573025"/>
          </a:xfrm>
          <a:prstGeom prst="rect">
            <a:avLst/>
          </a:prstGeom>
        </p:spPr>
      </p:pic>
      <p:sp>
        <p:nvSpPr>
          <p:cNvPr id="7"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10" name="Date Placeholder 8"/>
          <p:cNvSpPr>
            <a:spLocks noGrp="1"/>
          </p:cNvSpPr>
          <p:nvPr>
            <p:ph type="dt" sz="half" idx="2"/>
          </p:nvPr>
        </p:nvSpPr>
        <p:spPr>
          <a:xfrm>
            <a:off x="1828800" y="6428896"/>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496D0BA0-97A1-4BC8-8CF3-B745440C6559}" type="datetime1">
              <a:rPr>
                <a:solidFill>
                  <a:srgbClr val="000000">
                    <a:lumMod val="60000"/>
                    <a:lumOff val="40000"/>
                  </a:srgbClr>
                </a:solidFill>
              </a:rPr>
              <a:pPr/>
              <a:t>8/30/2012</a:t>
            </a:fld>
            <a:endParaRPr dirty="0">
              <a:solidFill>
                <a:srgbClr val="000000">
                  <a:lumMod val="60000"/>
                  <a:lumOff val="40000"/>
                </a:srgbClr>
              </a:solidFill>
            </a:endParaRPr>
          </a:p>
        </p:txBody>
      </p:sp>
    </p:spTree>
    <p:extLst>
      <p:ext uri="{BB962C8B-B14F-4D97-AF65-F5344CB8AC3E}">
        <p14:creationId xmlns:p14="http://schemas.microsoft.com/office/powerpoint/2010/main" val="4172620229"/>
      </p:ext>
    </p:extLst>
  </p:cSld>
  <p:clrMap bg1="dk2" tx1="lt1" bg2="dk1" tx2="lt2" accent1="accent1" accent2="accent2" accent3="accent3" accent4="accent4" accent5="accent5" accent6="accent6" hlink="hlink" folHlink="folHlink"/>
  <p:sldLayoutIdLst>
    <p:sldLayoutId id="2147484483" r:id="rId1"/>
    <p:sldLayoutId id="2147484484" r:id="rId2"/>
    <p:sldLayoutId id="2147484485" r:id="rId3"/>
    <p:sldLayoutId id="2147484486" r:id="rId4"/>
    <p:sldLayoutId id="2147484487" r:id="rId5"/>
    <p:sldLayoutId id="2147484488" r:id="rId6"/>
    <p:sldLayoutId id="2147484489" r:id="rId7"/>
    <p:sldLayoutId id="2147484490" r:id="rId8"/>
    <p:sldLayoutId id="2147484491" r:id="rId9"/>
    <p:sldLayoutId id="2147484492" r:id="rId10"/>
    <p:sldLayoutId id="2147484493" r:id="rId11"/>
  </p:sldLayoutIdLst>
  <p:transition spd="med">
    <p:wipe dir="r"/>
  </p:transition>
  <p:timing>
    <p:tnLst>
      <p:par>
        <p:cTn id="1" dur="indefinite" restart="never" nodeType="tmRoot"/>
      </p:par>
    </p:tnLst>
  </p:timing>
  <p:hf hdr="0"/>
  <p:txStyles>
    <p:titleStyle>
      <a:lvl1pPr algn="l" rtl="0" eaLnBrk="1" fontAlgn="base" hangingPunct="1">
        <a:lnSpc>
          <a:spcPct val="90000"/>
        </a:lnSpc>
        <a:spcBef>
          <a:spcPct val="0"/>
        </a:spcBef>
        <a:spcAft>
          <a:spcPct val="0"/>
        </a:spcAft>
        <a:defRPr sz="3200" b="0" cap="none" baseline="0">
          <a:solidFill>
            <a:schemeClr val="accent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0" indent="0" algn="l" rtl="0" eaLnBrk="1" fontAlgn="base" hangingPunct="1">
        <a:lnSpc>
          <a:spcPct val="90000"/>
        </a:lnSpc>
        <a:spcBef>
          <a:spcPts val="100"/>
        </a:spcBef>
        <a:spcAft>
          <a:spcPts val="100"/>
        </a:spcAft>
        <a:buClr>
          <a:schemeClr val="accent1"/>
        </a:buClr>
        <a:buFont typeface="Arial" pitchFamily="34" charset="0"/>
        <a:buNone/>
        <a:defRPr sz="16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8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4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25904" y="38100"/>
            <a:ext cx="8239125" cy="96012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US" dirty="0" smtClean="0"/>
          </a:p>
        </p:txBody>
      </p:sp>
      <p:sp>
        <p:nvSpPr>
          <p:cNvPr id="1029" name="Text Placeholder 12"/>
          <p:cNvSpPr>
            <a:spLocks noGrp="1"/>
          </p:cNvSpPr>
          <p:nvPr>
            <p:ph type="body" idx="1"/>
          </p:nvPr>
        </p:nvSpPr>
        <p:spPr bwMode="auto">
          <a:xfrm>
            <a:off x="447675" y="1310640"/>
            <a:ext cx="8239125" cy="100848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Box 3"/>
          <p:cNvSpPr txBox="1"/>
          <p:nvPr userDrawn="1"/>
        </p:nvSpPr>
        <p:spPr bwMode="black">
          <a:xfrm>
            <a:off x="5350331" y="6434985"/>
            <a:ext cx="2743200" cy="153888"/>
          </a:xfrm>
          <a:prstGeom prst="rect">
            <a:avLst/>
          </a:prstGeom>
          <a:noFill/>
        </p:spPr>
        <p:txBody>
          <a:bodyPr lIns="0" tIns="0" rIns="0" bIns="0">
            <a:prstTxWarp prst="textNoShape">
              <a:avLst/>
            </a:prstTxWarp>
            <a:spAutoFit/>
          </a:bodyPr>
          <a:lstStyle/>
          <a:p>
            <a:pPr algn="r"/>
            <a:r>
              <a:rPr lang="en-US" sz="1000" dirty="0" smtClean="0">
                <a:solidFill>
                  <a:srgbClr val="000000">
                    <a:lumMod val="60000"/>
                    <a:lumOff val="40000"/>
                  </a:srgbClr>
                </a:solidFill>
                <a:latin typeface="Museo Sans For Dell"/>
              </a:rPr>
              <a:t>Global Support</a:t>
            </a:r>
            <a:r>
              <a:rPr lang="en-US" sz="1000" baseline="0" dirty="0" smtClean="0">
                <a:solidFill>
                  <a:srgbClr val="000000">
                    <a:lumMod val="60000"/>
                    <a:lumOff val="40000"/>
                  </a:srgbClr>
                </a:solidFill>
                <a:latin typeface="Museo Sans For Dell"/>
              </a:rPr>
              <a:t> and Deployment</a:t>
            </a:r>
            <a:endParaRPr lang="en-US" sz="1000" dirty="0">
              <a:solidFill>
                <a:srgbClr val="000000">
                  <a:lumMod val="60000"/>
                  <a:lumOff val="40000"/>
                </a:srgbClr>
              </a:solidFill>
              <a:latin typeface="Museo Sans For Dell"/>
            </a:endParaRPr>
          </a:p>
        </p:txBody>
      </p:sp>
    </p:spTree>
    <p:extLst>
      <p:ext uri="{BB962C8B-B14F-4D97-AF65-F5344CB8AC3E}">
        <p14:creationId xmlns:p14="http://schemas.microsoft.com/office/powerpoint/2010/main" val="2458823968"/>
      </p:ext>
    </p:extLst>
  </p:cSld>
  <p:clrMap bg1="dk2" tx1="lt1" bg2="dk1" tx2="lt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Lst>
  <p:transition spd="med">
    <p:wipe dir="r"/>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000" b="0" cap="none" baseline="0">
          <a:solidFill>
            <a:schemeClr val="bg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2000"/>
        </a:spcBef>
        <a:spcAft>
          <a:spcPct val="0"/>
        </a:spcAft>
        <a:buClr>
          <a:schemeClr val="bg1"/>
        </a:buClr>
        <a:buFont typeface="Arial" pitchFamily="34" charset="0"/>
        <a:buChar char="•"/>
        <a:defRPr sz="22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800"/>
        </a:spcBef>
        <a:spcAft>
          <a:spcPct val="0"/>
        </a:spcAft>
        <a:buClr>
          <a:schemeClr val="bg1"/>
        </a:buClr>
        <a:buFont typeface="Museo Sans For Dell" pitchFamily="2" charset="0"/>
        <a:buChar char="–"/>
        <a:defRPr sz="18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800"/>
        </a:spcBef>
        <a:spcAft>
          <a:spcPct val="0"/>
        </a:spcAft>
        <a:buClr>
          <a:schemeClr val="bg1"/>
        </a:buClr>
        <a:buFont typeface="Museo Sans For Dell" pitchFamily="2" charset="0"/>
        <a:buChar char="›"/>
        <a:defRPr sz="160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38150" y="261560"/>
            <a:ext cx="8248650" cy="4431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a:t>
            </a:r>
          </a:p>
        </p:txBody>
      </p:sp>
      <p:sp>
        <p:nvSpPr>
          <p:cNvPr id="1029" name="Text Placeholder 12"/>
          <p:cNvSpPr>
            <a:spLocks noGrp="1"/>
          </p:cNvSpPr>
          <p:nvPr>
            <p:ph type="body" idx="1"/>
          </p:nvPr>
        </p:nvSpPr>
        <p:spPr bwMode="auto">
          <a:xfrm>
            <a:off x="457200" y="1273969"/>
            <a:ext cx="8248650" cy="10572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pic>
        <p:nvPicPr>
          <p:cNvPr id="6" name="Picture 5" descr="dell_gray_logo.png"/>
          <p:cNvPicPr>
            <a:picLocks noChangeAspect="1"/>
          </p:cNvPicPr>
          <p:nvPr/>
        </p:nvPicPr>
        <p:blipFill>
          <a:blip r:embed="rId16" cstate="screen"/>
          <a:stretch>
            <a:fillRect/>
          </a:stretch>
        </p:blipFill>
        <p:spPr bwMode="black">
          <a:xfrm>
            <a:off x="8193024" y="6226695"/>
            <a:ext cx="573025" cy="573025"/>
          </a:xfrm>
          <a:prstGeom prst="rect">
            <a:avLst/>
          </a:prstGeom>
        </p:spPr>
      </p:pic>
      <p:sp>
        <p:nvSpPr>
          <p:cNvPr id="14" name="TextBox 13"/>
          <p:cNvSpPr txBox="1"/>
          <p:nvPr/>
        </p:nvSpPr>
        <p:spPr>
          <a:xfrm>
            <a:off x="440237" y="6457435"/>
            <a:ext cx="265176" cy="118872"/>
          </a:xfrm>
          <a:prstGeom prst="rect">
            <a:avLst/>
          </a:prstGeom>
        </p:spPr>
        <p:txBody>
          <a:bodyPr vert="horz" lIns="0" tIns="0" rIns="0" bIns="0" rtlCol="0" anchor="ctr">
            <a:noAutofit/>
          </a:bodyPr>
          <a:lstStyle/>
          <a:p>
            <a:pPr>
              <a:lnSpc>
                <a:spcPct val="90000"/>
              </a:lnSpc>
              <a:buClr>
                <a:srgbClr val="0085C3"/>
              </a:buClr>
            </a:pPr>
            <a:fld id="{58EC7406-F4CC-4ABF-902E-2AF4E70E5C0F}" type="slidenum">
              <a:rPr lang="en-US" sz="900" smtClean="0">
                <a:solidFill>
                  <a:srgbClr val="000000">
                    <a:lumMod val="50000"/>
                    <a:lumOff val="50000"/>
                  </a:srgbClr>
                </a:solidFill>
                <a:latin typeface="Museo Sans For Dell"/>
              </a:rPr>
              <a:pPr>
                <a:lnSpc>
                  <a:spcPct val="90000"/>
                </a:lnSpc>
                <a:buClr>
                  <a:srgbClr val="0085C3"/>
                </a:buClr>
              </a:pPr>
              <a:t>‹#›</a:t>
            </a:fld>
            <a:endParaRPr lang="en-US" sz="900" dirty="0" err="1" smtClean="0">
              <a:solidFill>
                <a:srgbClr val="000000">
                  <a:lumMod val="50000"/>
                  <a:lumOff val="50000"/>
                </a:srgbClr>
              </a:solidFill>
              <a:latin typeface="Museo Sans For Dell"/>
            </a:endParaRPr>
          </a:p>
        </p:txBody>
      </p:sp>
      <p:sp>
        <p:nvSpPr>
          <p:cNvPr id="16" name="TextBox 15" hidden="1"/>
          <p:cNvSpPr txBox="1"/>
          <p:nvPr/>
        </p:nvSpPr>
        <p:spPr>
          <a:xfrm>
            <a:off x="1895479"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000000">
                    <a:lumMod val="50000"/>
                    <a:lumOff val="50000"/>
                  </a:srgbClr>
                </a:solidFill>
                <a:latin typeface="Museo Sans For Dell"/>
              </a:rPr>
              <a:pPr>
                <a:lnSpc>
                  <a:spcPct val="90000"/>
                </a:lnSpc>
                <a:spcBef>
                  <a:spcPts val="600"/>
                </a:spcBef>
                <a:spcAft>
                  <a:spcPts val="0"/>
                </a:spcAft>
                <a:buClr>
                  <a:srgbClr val="0085C3"/>
                </a:buClr>
              </a:pPr>
              <a:t>3/17/2014</a:t>
            </a:fld>
            <a:endParaRPr lang="en-US" sz="900" dirty="0" smtClean="0">
              <a:solidFill>
                <a:srgbClr val="000000">
                  <a:lumMod val="50000"/>
                  <a:lumOff val="50000"/>
                </a:srgbClr>
              </a:solidFill>
              <a:latin typeface="Museo Sans For Dell"/>
            </a:endParaRPr>
          </a:p>
        </p:txBody>
      </p:sp>
      <p:sp>
        <p:nvSpPr>
          <p:cNvPr id="13" name="TextBox 12" hidden="1"/>
          <p:cNvSpPr txBox="1"/>
          <p:nvPr/>
        </p:nvSpPr>
        <p:spPr>
          <a:xfrm>
            <a:off x="1895479"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000000">
                    <a:lumMod val="50000"/>
                    <a:lumOff val="50000"/>
                  </a:srgbClr>
                </a:solidFill>
                <a:latin typeface="Museo Sans For Dell"/>
              </a:rPr>
              <a:pPr>
                <a:lnSpc>
                  <a:spcPct val="90000"/>
                </a:lnSpc>
                <a:spcBef>
                  <a:spcPts val="600"/>
                </a:spcBef>
                <a:spcAft>
                  <a:spcPts val="0"/>
                </a:spcAft>
                <a:buClr>
                  <a:srgbClr val="0085C3"/>
                </a:buClr>
              </a:pPr>
              <a:t>3/17/2014</a:t>
            </a:fld>
            <a:endParaRPr lang="en-US" sz="900" dirty="0" smtClean="0">
              <a:solidFill>
                <a:srgbClr val="000000">
                  <a:lumMod val="50000"/>
                  <a:lumOff val="50000"/>
                </a:srgbClr>
              </a:solidFill>
              <a:latin typeface="Museo Sans For Dell"/>
            </a:endParaRPr>
          </a:p>
        </p:txBody>
      </p:sp>
      <p:sp>
        <p:nvSpPr>
          <p:cNvPr id="9" name="TextBox 8"/>
          <p:cNvSpPr txBox="1"/>
          <p:nvPr/>
        </p:nvSpPr>
        <p:spPr bwMode="black">
          <a:xfrm>
            <a:off x="5350331" y="6437366"/>
            <a:ext cx="2743200" cy="153888"/>
          </a:xfrm>
          <a:prstGeom prst="rect">
            <a:avLst/>
          </a:prstGeom>
          <a:noFill/>
        </p:spPr>
        <p:txBody>
          <a:bodyPr lIns="0" tIns="0" rIns="0" bIns="0">
            <a:prstTxWarp prst="textNoShape">
              <a:avLst/>
            </a:prstTxWarp>
            <a:spAutoFit/>
          </a:bodyPr>
          <a:lstStyle/>
          <a:p>
            <a:pPr algn="r"/>
            <a:r>
              <a:rPr lang="en-US" sz="1000" dirty="0" smtClean="0">
                <a:solidFill>
                  <a:srgbClr val="000000">
                    <a:lumMod val="50000"/>
                    <a:lumOff val="50000"/>
                  </a:srgbClr>
                </a:solidFill>
                <a:latin typeface="Museo Sans For Dell"/>
              </a:rPr>
              <a:t>Global Support and Deployment</a:t>
            </a:r>
            <a:endParaRPr lang="en-US" sz="1000" dirty="0">
              <a:solidFill>
                <a:srgbClr val="000000">
                  <a:lumMod val="50000"/>
                  <a:lumOff val="50000"/>
                </a:srgbClr>
              </a:solidFill>
              <a:latin typeface="Museo Sans For Dell"/>
            </a:endParaRPr>
          </a:p>
        </p:txBody>
      </p:sp>
      <p:sp>
        <p:nvSpPr>
          <p:cNvPr id="10" name="TextBox 9"/>
          <p:cNvSpPr txBox="1"/>
          <p:nvPr/>
        </p:nvSpPr>
        <p:spPr>
          <a:xfrm>
            <a:off x="752475" y="6447641"/>
            <a:ext cx="933450" cy="138499"/>
          </a:xfrm>
          <a:prstGeom prst="rect">
            <a:avLst/>
          </a:prstGeom>
        </p:spPr>
        <p:txBody>
          <a:bodyPr vert="horz" wrap="square" lIns="0" tIns="0" rIns="0" bIns="0" rtlCol="0" anchor="ctr">
            <a:spAutoFit/>
          </a:bodyPr>
          <a:lstStyle/>
          <a:p>
            <a:pPr>
              <a:lnSpc>
                <a:spcPct val="90000"/>
              </a:lnSpc>
              <a:buClr>
                <a:srgbClr val="0085C3"/>
              </a:buClr>
            </a:pPr>
            <a:r>
              <a:rPr lang="en-US" sz="1000" dirty="0" smtClean="0">
                <a:solidFill>
                  <a:srgbClr val="000000">
                    <a:lumMod val="50000"/>
                    <a:lumOff val="50000"/>
                  </a:srgbClr>
                </a:solidFill>
                <a:latin typeface="Museo Sans For Dell"/>
              </a:rPr>
              <a:t>Confidential</a:t>
            </a:r>
          </a:p>
        </p:txBody>
      </p:sp>
    </p:spTree>
    <p:extLst>
      <p:ext uri="{BB962C8B-B14F-4D97-AF65-F5344CB8AC3E}">
        <p14:creationId xmlns:p14="http://schemas.microsoft.com/office/powerpoint/2010/main" val="3764868081"/>
      </p:ext>
    </p:extLst>
  </p:cSld>
  <p:clrMap bg1="dk2" tx1="lt1" bg2="dk1" tx2="lt2" accent1="accent1" accent2="accent2" accent3="accent3" accent4="accent4" accent5="accent5" accent6="accent6" hlink="hlink" folHlink="folHlink"/>
  <p:sldLayoutIdLst>
    <p:sldLayoutId id="2147484512" r:id="rId1"/>
    <p:sldLayoutId id="2147484513" r:id="rId2"/>
    <p:sldLayoutId id="2147484514" r:id="rId3"/>
    <p:sldLayoutId id="2147484515" r:id="rId4"/>
    <p:sldLayoutId id="2147484516" r:id="rId5"/>
    <p:sldLayoutId id="2147484517" r:id="rId6"/>
    <p:sldLayoutId id="2147484518" r:id="rId7"/>
    <p:sldLayoutId id="2147484519" r:id="rId8"/>
    <p:sldLayoutId id="2147484520" r:id="rId9"/>
    <p:sldLayoutId id="2147484521" r:id="rId10"/>
    <p:sldLayoutId id="2147484522" r:id="rId11"/>
    <p:sldLayoutId id="2147484523" r:id="rId12"/>
    <p:sldLayoutId id="2147484524" r:id="rId13"/>
    <p:sldLayoutId id="2147484525" r:id="rId14"/>
  </p:sldLayoutIdLst>
  <p:transition spd="slow">
    <p:wipe/>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200" b="0" cap="none" baseline="0">
          <a:solidFill>
            <a:schemeClr val="bg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200"/>
        </a:spcBef>
        <a:spcAft>
          <a:spcPts val="0"/>
        </a:spcAft>
        <a:buClr>
          <a:schemeClr val="bg1"/>
        </a:buClr>
        <a:buFont typeface="Arial" pitchFamily="34" charset="0"/>
        <a:buChar char="•"/>
        <a:defRPr sz="2000">
          <a:solidFill>
            <a:schemeClr val="tx1"/>
          </a:solidFill>
          <a:latin typeface="Museo Sans For Dell" pitchFamily="2" charset="0"/>
          <a:ea typeface="Museo Sans For Dell" pitchFamily="2" charset="0"/>
          <a:cs typeface="+mn-cs"/>
        </a:defRPr>
      </a:lvl1pPr>
      <a:lvl2pPr marL="574675" indent="-233363" algn="l" rtl="0" eaLnBrk="1" fontAlgn="base" hangingPunct="1">
        <a:lnSpc>
          <a:spcPct val="90000"/>
        </a:lnSpc>
        <a:spcBef>
          <a:spcPts val="300"/>
        </a:spcBef>
        <a:spcAft>
          <a:spcPts val="0"/>
        </a:spcAft>
        <a:buClr>
          <a:schemeClr val="bg1"/>
        </a:buClr>
        <a:buFont typeface="Museo Sans For Dell" pitchFamily="2" charset="0"/>
        <a:buChar char="–"/>
        <a:defRPr sz="1800" baseline="0">
          <a:solidFill>
            <a:schemeClr val="tx1"/>
          </a:solidFill>
          <a:latin typeface="Museo Sans For Dell" pitchFamily="2" charset="0"/>
          <a:ea typeface="Museo Sans For Dell" pitchFamily="2" charset="0"/>
        </a:defRPr>
      </a:lvl2pPr>
      <a:lvl3pPr marL="909638" indent="-220663" algn="l" rtl="0" eaLnBrk="1" fontAlgn="base" hangingPunct="1">
        <a:lnSpc>
          <a:spcPct val="90000"/>
        </a:lnSpc>
        <a:spcBef>
          <a:spcPts val="300"/>
        </a:spcBef>
        <a:spcAft>
          <a:spcPts val="0"/>
        </a:spcAft>
        <a:buClr>
          <a:schemeClr val="bg1"/>
        </a:buClr>
        <a:buFont typeface="Museo Sans For Dell" pitchFamily="2" charset="0"/>
        <a:buChar char="–"/>
        <a:defRPr sz="1600" baseline="0">
          <a:solidFill>
            <a:schemeClr val="tx1"/>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chemeClr val="bg1"/>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38150" y="261560"/>
            <a:ext cx="8248650" cy="4431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a:t>
            </a:r>
          </a:p>
        </p:txBody>
      </p:sp>
      <p:sp>
        <p:nvSpPr>
          <p:cNvPr id="1029" name="Text Placeholder 12"/>
          <p:cNvSpPr>
            <a:spLocks noGrp="1"/>
          </p:cNvSpPr>
          <p:nvPr>
            <p:ph type="body" idx="1"/>
          </p:nvPr>
        </p:nvSpPr>
        <p:spPr bwMode="auto">
          <a:xfrm>
            <a:off x="457200" y="1273969"/>
            <a:ext cx="8248650" cy="10572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14" name="TextBox 13"/>
          <p:cNvSpPr txBox="1"/>
          <p:nvPr/>
        </p:nvSpPr>
        <p:spPr>
          <a:xfrm>
            <a:off x="440237" y="6457435"/>
            <a:ext cx="265176" cy="118872"/>
          </a:xfrm>
          <a:prstGeom prst="rect">
            <a:avLst/>
          </a:prstGeom>
        </p:spPr>
        <p:txBody>
          <a:bodyPr vert="horz" lIns="0" tIns="0" rIns="0" bIns="0" rtlCol="0" anchor="ctr">
            <a:noAutofit/>
          </a:bodyPr>
          <a:lstStyle/>
          <a:p>
            <a:pPr>
              <a:lnSpc>
                <a:spcPct val="90000"/>
              </a:lnSpc>
              <a:buClr>
                <a:srgbClr val="0085C3"/>
              </a:buClr>
            </a:pPr>
            <a:fld id="{58EC7406-F4CC-4ABF-902E-2AF4E70E5C0F}" type="slidenum">
              <a:rPr lang="en-US" sz="900">
                <a:solidFill>
                  <a:srgbClr val="000000">
                    <a:lumMod val="50000"/>
                    <a:lumOff val="50000"/>
                  </a:srgbClr>
                </a:solidFill>
                <a:latin typeface="Museo Sans For Dell"/>
              </a:rPr>
              <a:pPr>
                <a:lnSpc>
                  <a:spcPct val="90000"/>
                </a:lnSpc>
                <a:buClr>
                  <a:srgbClr val="0085C3"/>
                </a:buClr>
              </a:pPr>
              <a:t>‹#›</a:t>
            </a:fld>
            <a:endParaRPr lang="en-US" sz="900" dirty="0" err="1">
              <a:solidFill>
                <a:srgbClr val="000000">
                  <a:lumMod val="50000"/>
                  <a:lumOff val="50000"/>
                </a:srgbClr>
              </a:solidFill>
              <a:latin typeface="Museo Sans For Dell"/>
            </a:endParaRPr>
          </a:p>
        </p:txBody>
      </p:sp>
      <p:sp>
        <p:nvSpPr>
          <p:cNvPr id="16" name="TextBox 15" hidden="1"/>
          <p:cNvSpPr txBox="1"/>
          <p:nvPr/>
        </p:nvSpPr>
        <p:spPr>
          <a:xfrm>
            <a:off x="1895479"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a:solidFill>
                  <a:srgbClr val="000000">
                    <a:lumMod val="50000"/>
                    <a:lumOff val="50000"/>
                  </a:srgbClr>
                </a:solidFill>
                <a:latin typeface="Museo Sans For Dell"/>
              </a:rPr>
              <a:pPr>
                <a:lnSpc>
                  <a:spcPct val="90000"/>
                </a:lnSpc>
                <a:spcBef>
                  <a:spcPts val="600"/>
                </a:spcBef>
                <a:spcAft>
                  <a:spcPts val="0"/>
                </a:spcAft>
                <a:buClr>
                  <a:srgbClr val="0085C3"/>
                </a:buClr>
              </a:pPr>
              <a:t>3/17/2014</a:t>
            </a:fld>
            <a:endParaRPr lang="en-US" sz="900" dirty="0">
              <a:solidFill>
                <a:srgbClr val="000000">
                  <a:lumMod val="50000"/>
                  <a:lumOff val="50000"/>
                </a:srgbClr>
              </a:solidFill>
              <a:latin typeface="Museo Sans For Dell"/>
            </a:endParaRPr>
          </a:p>
        </p:txBody>
      </p:sp>
      <p:sp>
        <p:nvSpPr>
          <p:cNvPr id="13" name="TextBox 12" hidden="1"/>
          <p:cNvSpPr txBox="1"/>
          <p:nvPr/>
        </p:nvSpPr>
        <p:spPr>
          <a:xfrm>
            <a:off x="1895479"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a:solidFill>
                  <a:srgbClr val="000000">
                    <a:lumMod val="50000"/>
                    <a:lumOff val="50000"/>
                  </a:srgbClr>
                </a:solidFill>
                <a:latin typeface="Museo Sans For Dell"/>
              </a:rPr>
              <a:pPr>
                <a:lnSpc>
                  <a:spcPct val="90000"/>
                </a:lnSpc>
                <a:spcBef>
                  <a:spcPts val="600"/>
                </a:spcBef>
                <a:spcAft>
                  <a:spcPts val="0"/>
                </a:spcAft>
                <a:buClr>
                  <a:srgbClr val="0085C3"/>
                </a:buClr>
              </a:pPr>
              <a:t>3/17/2014</a:t>
            </a:fld>
            <a:endParaRPr lang="en-US" sz="900" dirty="0">
              <a:solidFill>
                <a:srgbClr val="000000">
                  <a:lumMod val="50000"/>
                  <a:lumOff val="50000"/>
                </a:srgbClr>
              </a:solidFill>
              <a:latin typeface="Museo Sans For Dell"/>
            </a:endParaRPr>
          </a:p>
        </p:txBody>
      </p:sp>
      <p:sp>
        <p:nvSpPr>
          <p:cNvPr id="10" name="TextBox 9"/>
          <p:cNvSpPr txBox="1"/>
          <p:nvPr/>
        </p:nvSpPr>
        <p:spPr>
          <a:xfrm>
            <a:off x="752475" y="6447641"/>
            <a:ext cx="933450" cy="138499"/>
          </a:xfrm>
          <a:prstGeom prst="rect">
            <a:avLst/>
          </a:prstGeom>
        </p:spPr>
        <p:txBody>
          <a:bodyPr vert="horz" wrap="square" lIns="0" tIns="0" rIns="0" bIns="0" rtlCol="0" anchor="ctr">
            <a:spAutoFit/>
          </a:bodyPr>
          <a:lstStyle/>
          <a:p>
            <a:pPr>
              <a:lnSpc>
                <a:spcPct val="90000"/>
              </a:lnSpc>
              <a:buClr>
                <a:srgbClr val="0085C3"/>
              </a:buClr>
            </a:pPr>
            <a:r>
              <a:rPr lang="en-US" sz="1000" dirty="0">
                <a:solidFill>
                  <a:srgbClr val="000000">
                    <a:lumMod val="50000"/>
                    <a:lumOff val="50000"/>
                  </a:srgbClr>
                </a:solidFill>
                <a:latin typeface="Museo Sans For Dell"/>
              </a:rPr>
              <a:t>Confidential</a:t>
            </a:r>
          </a:p>
        </p:txBody>
      </p:sp>
    </p:spTree>
    <p:extLst>
      <p:ext uri="{BB962C8B-B14F-4D97-AF65-F5344CB8AC3E}">
        <p14:creationId xmlns:p14="http://schemas.microsoft.com/office/powerpoint/2010/main" val="3092728217"/>
      </p:ext>
    </p:extLst>
  </p:cSld>
  <p:clrMap bg1="dk2" tx1="lt1" bg2="dk1" tx2="lt2" accent1="accent1" accent2="accent2" accent3="accent3" accent4="accent4" accent5="accent5" accent6="accent6" hlink="hlink" folHlink="folHlink"/>
  <p:sldLayoutIdLst>
    <p:sldLayoutId id="2147484527" r:id="rId1"/>
    <p:sldLayoutId id="2147484528" r:id="rId2"/>
    <p:sldLayoutId id="2147484529" r:id="rId3"/>
    <p:sldLayoutId id="2147484530" r:id="rId4"/>
    <p:sldLayoutId id="2147484531" r:id="rId5"/>
    <p:sldLayoutId id="2147484532" r:id="rId6"/>
    <p:sldLayoutId id="2147484533" r:id="rId7"/>
    <p:sldLayoutId id="2147484534" r:id="rId8"/>
    <p:sldLayoutId id="2147484535" r:id="rId9"/>
    <p:sldLayoutId id="2147484536" r:id="rId10"/>
    <p:sldLayoutId id="2147484537" r:id="rId11"/>
    <p:sldLayoutId id="2147484538" r:id="rId12"/>
    <p:sldLayoutId id="2147484539" r:id="rId13"/>
    <p:sldLayoutId id="2147484540" r:id="rId14"/>
  </p:sldLayoutIdLst>
  <p:transition spd="slow">
    <p:wipe/>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200" b="0" cap="none" baseline="0">
          <a:solidFill>
            <a:schemeClr val="bg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200"/>
        </a:spcBef>
        <a:spcAft>
          <a:spcPts val="0"/>
        </a:spcAft>
        <a:buClr>
          <a:schemeClr val="bg1"/>
        </a:buClr>
        <a:buFont typeface="Arial" pitchFamily="34" charset="0"/>
        <a:buChar char="•"/>
        <a:defRPr sz="2000">
          <a:solidFill>
            <a:schemeClr val="tx1"/>
          </a:solidFill>
          <a:latin typeface="Museo Sans For Dell" pitchFamily="2" charset="0"/>
          <a:ea typeface="Museo Sans For Dell" pitchFamily="2" charset="0"/>
          <a:cs typeface="+mn-cs"/>
        </a:defRPr>
      </a:lvl1pPr>
      <a:lvl2pPr marL="574675" indent="-233363" algn="l" rtl="0" eaLnBrk="1" fontAlgn="base" hangingPunct="1">
        <a:lnSpc>
          <a:spcPct val="90000"/>
        </a:lnSpc>
        <a:spcBef>
          <a:spcPts val="300"/>
        </a:spcBef>
        <a:spcAft>
          <a:spcPts val="0"/>
        </a:spcAft>
        <a:buClr>
          <a:schemeClr val="bg1"/>
        </a:buClr>
        <a:buFont typeface="Museo Sans For Dell" pitchFamily="2" charset="0"/>
        <a:buChar char="–"/>
        <a:defRPr sz="1800" baseline="0">
          <a:solidFill>
            <a:schemeClr val="tx1"/>
          </a:solidFill>
          <a:latin typeface="Museo Sans For Dell" pitchFamily="2" charset="0"/>
          <a:ea typeface="Museo Sans For Dell" pitchFamily="2" charset="0"/>
        </a:defRPr>
      </a:lvl2pPr>
      <a:lvl3pPr marL="909638" indent="-220663" algn="l" rtl="0" eaLnBrk="1" fontAlgn="base" hangingPunct="1">
        <a:lnSpc>
          <a:spcPct val="90000"/>
        </a:lnSpc>
        <a:spcBef>
          <a:spcPts val="300"/>
        </a:spcBef>
        <a:spcAft>
          <a:spcPts val="0"/>
        </a:spcAft>
        <a:buClr>
          <a:schemeClr val="bg1"/>
        </a:buClr>
        <a:buFont typeface="Museo Sans For Dell" pitchFamily="2" charset="0"/>
        <a:buChar char="–"/>
        <a:defRPr sz="1600" baseline="0">
          <a:solidFill>
            <a:schemeClr val="tx1"/>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chemeClr val="bg1"/>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38150" y="261560"/>
            <a:ext cx="8248650" cy="4431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a:t>
            </a:r>
          </a:p>
        </p:txBody>
      </p:sp>
      <p:sp>
        <p:nvSpPr>
          <p:cNvPr id="1029" name="Text Placeholder 12"/>
          <p:cNvSpPr>
            <a:spLocks noGrp="1"/>
          </p:cNvSpPr>
          <p:nvPr>
            <p:ph type="body" idx="1"/>
          </p:nvPr>
        </p:nvSpPr>
        <p:spPr bwMode="auto">
          <a:xfrm>
            <a:off x="457200" y="1273969"/>
            <a:ext cx="8248650" cy="10572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pic>
        <p:nvPicPr>
          <p:cNvPr id="6" name="Picture 5" descr="dell_gray_logo.png"/>
          <p:cNvPicPr>
            <a:picLocks noChangeAspect="1"/>
          </p:cNvPicPr>
          <p:nvPr/>
        </p:nvPicPr>
        <p:blipFill>
          <a:blip r:embed="rId16" cstate="screen"/>
          <a:stretch>
            <a:fillRect/>
          </a:stretch>
        </p:blipFill>
        <p:spPr bwMode="black">
          <a:xfrm>
            <a:off x="8193024" y="6226695"/>
            <a:ext cx="573025" cy="573025"/>
          </a:xfrm>
          <a:prstGeom prst="rect">
            <a:avLst/>
          </a:prstGeom>
        </p:spPr>
      </p:pic>
      <p:sp>
        <p:nvSpPr>
          <p:cNvPr id="14" name="TextBox 13"/>
          <p:cNvSpPr txBox="1"/>
          <p:nvPr/>
        </p:nvSpPr>
        <p:spPr>
          <a:xfrm>
            <a:off x="440237" y="6457435"/>
            <a:ext cx="265176" cy="118872"/>
          </a:xfrm>
          <a:prstGeom prst="rect">
            <a:avLst/>
          </a:prstGeom>
        </p:spPr>
        <p:txBody>
          <a:bodyPr vert="horz" lIns="0" tIns="0" rIns="0" bIns="0" rtlCol="0" anchor="ctr">
            <a:noAutofit/>
          </a:bodyPr>
          <a:lstStyle/>
          <a:p>
            <a:pPr>
              <a:lnSpc>
                <a:spcPct val="90000"/>
              </a:lnSpc>
              <a:buClr>
                <a:srgbClr val="0085C3"/>
              </a:buClr>
            </a:pPr>
            <a:fld id="{58EC7406-F4CC-4ABF-902E-2AF4E70E5C0F}" type="slidenum">
              <a:rPr lang="en-US" sz="900" smtClean="0">
                <a:solidFill>
                  <a:srgbClr val="000000">
                    <a:lumMod val="50000"/>
                    <a:lumOff val="50000"/>
                  </a:srgbClr>
                </a:solidFill>
                <a:latin typeface="Museo Sans For Dell"/>
              </a:rPr>
              <a:pPr>
                <a:lnSpc>
                  <a:spcPct val="90000"/>
                </a:lnSpc>
                <a:buClr>
                  <a:srgbClr val="0085C3"/>
                </a:buClr>
              </a:pPr>
              <a:t>‹#›</a:t>
            </a:fld>
            <a:endParaRPr lang="en-US" sz="900" dirty="0" err="1" smtClean="0">
              <a:solidFill>
                <a:srgbClr val="000000">
                  <a:lumMod val="50000"/>
                  <a:lumOff val="50000"/>
                </a:srgbClr>
              </a:solidFill>
              <a:latin typeface="Museo Sans For Dell"/>
            </a:endParaRPr>
          </a:p>
        </p:txBody>
      </p:sp>
      <p:sp>
        <p:nvSpPr>
          <p:cNvPr id="16" name="TextBox 15" hidden="1"/>
          <p:cNvSpPr txBox="1"/>
          <p:nvPr/>
        </p:nvSpPr>
        <p:spPr>
          <a:xfrm>
            <a:off x="1895479"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000000">
                    <a:lumMod val="50000"/>
                    <a:lumOff val="50000"/>
                  </a:srgbClr>
                </a:solidFill>
                <a:latin typeface="Museo Sans For Dell"/>
              </a:rPr>
              <a:pPr>
                <a:lnSpc>
                  <a:spcPct val="90000"/>
                </a:lnSpc>
                <a:spcBef>
                  <a:spcPts val="600"/>
                </a:spcBef>
                <a:spcAft>
                  <a:spcPts val="0"/>
                </a:spcAft>
                <a:buClr>
                  <a:srgbClr val="0085C3"/>
                </a:buClr>
              </a:pPr>
              <a:t>3/17/2014</a:t>
            </a:fld>
            <a:endParaRPr lang="en-US" sz="900" dirty="0" smtClean="0">
              <a:solidFill>
                <a:srgbClr val="000000">
                  <a:lumMod val="50000"/>
                  <a:lumOff val="50000"/>
                </a:srgbClr>
              </a:solidFill>
              <a:latin typeface="Museo Sans For Dell"/>
            </a:endParaRPr>
          </a:p>
        </p:txBody>
      </p:sp>
      <p:sp>
        <p:nvSpPr>
          <p:cNvPr id="13" name="TextBox 12" hidden="1"/>
          <p:cNvSpPr txBox="1"/>
          <p:nvPr/>
        </p:nvSpPr>
        <p:spPr>
          <a:xfrm>
            <a:off x="1895479"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000000">
                    <a:lumMod val="50000"/>
                    <a:lumOff val="50000"/>
                  </a:srgbClr>
                </a:solidFill>
                <a:latin typeface="Museo Sans For Dell"/>
              </a:rPr>
              <a:pPr>
                <a:lnSpc>
                  <a:spcPct val="90000"/>
                </a:lnSpc>
                <a:spcBef>
                  <a:spcPts val="600"/>
                </a:spcBef>
                <a:spcAft>
                  <a:spcPts val="0"/>
                </a:spcAft>
                <a:buClr>
                  <a:srgbClr val="0085C3"/>
                </a:buClr>
              </a:pPr>
              <a:t>3/17/2014</a:t>
            </a:fld>
            <a:endParaRPr lang="en-US" sz="900" dirty="0" smtClean="0">
              <a:solidFill>
                <a:srgbClr val="000000">
                  <a:lumMod val="50000"/>
                  <a:lumOff val="50000"/>
                </a:srgbClr>
              </a:solidFill>
              <a:latin typeface="Museo Sans For Dell"/>
            </a:endParaRPr>
          </a:p>
        </p:txBody>
      </p:sp>
      <p:sp>
        <p:nvSpPr>
          <p:cNvPr id="9" name="TextBox 8"/>
          <p:cNvSpPr txBox="1"/>
          <p:nvPr/>
        </p:nvSpPr>
        <p:spPr bwMode="black">
          <a:xfrm>
            <a:off x="5350331" y="6437366"/>
            <a:ext cx="2743200" cy="153888"/>
          </a:xfrm>
          <a:prstGeom prst="rect">
            <a:avLst/>
          </a:prstGeom>
          <a:noFill/>
        </p:spPr>
        <p:txBody>
          <a:bodyPr lIns="0" tIns="0" rIns="0" bIns="0">
            <a:prstTxWarp prst="textNoShape">
              <a:avLst/>
            </a:prstTxWarp>
            <a:spAutoFit/>
          </a:bodyPr>
          <a:lstStyle/>
          <a:p>
            <a:pPr algn="r"/>
            <a:r>
              <a:rPr lang="en-US" sz="1000" dirty="0" smtClean="0">
                <a:solidFill>
                  <a:srgbClr val="000000">
                    <a:lumMod val="50000"/>
                    <a:lumOff val="50000"/>
                  </a:srgbClr>
                </a:solidFill>
                <a:latin typeface="Museo Sans For Dell"/>
              </a:rPr>
              <a:t>Global Support and Deployment</a:t>
            </a:r>
            <a:endParaRPr lang="en-US" sz="1000" dirty="0">
              <a:solidFill>
                <a:srgbClr val="000000">
                  <a:lumMod val="50000"/>
                  <a:lumOff val="50000"/>
                </a:srgbClr>
              </a:solidFill>
              <a:latin typeface="Museo Sans For Dell"/>
            </a:endParaRPr>
          </a:p>
        </p:txBody>
      </p:sp>
    </p:spTree>
    <p:extLst>
      <p:ext uri="{BB962C8B-B14F-4D97-AF65-F5344CB8AC3E}">
        <p14:creationId xmlns:p14="http://schemas.microsoft.com/office/powerpoint/2010/main" val="2600768310"/>
      </p:ext>
    </p:extLst>
  </p:cSld>
  <p:clrMap bg1="dk2" tx1="lt1" bg2="dk1" tx2="lt2" accent1="accent1" accent2="accent2" accent3="accent3" accent4="accent4" accent5="accent5" accent6="accent6" hlink="hlink" folHlink="folHlink"/>
  <p:sldLayoutIdLst>
    <p:sldLayoutId id="2147484542" r:id="rId1"/>
    <p:sldLayoutId id="2147484543" r:id="rId2"/>
    <p:sldLayoutId id="2147484544" r:id="rId3"/>
    <p:sldLayoutId id="2147484545" r:id="rId4"/>
    <p:sldLayoutId id="2147484546" r:id="rId5"/>
    <p:sldLayoutId id="2147484547" r:id="rId6"/>
    <p:sldLayoutId id="2147484548" r:id="rId7"/>
    <p:sldLayoutId id="2147484549" r:id="rId8"/>
    <p:sldLayoutId id="2147484550" r:id="rId9"/>
    <p:sldLayoutId id="2147484551" r:id="rId10"/>
    <p:sldLayoutId id="2147484552" r:id="rId11"/>
    <p:sldLayoutId id="2147484553" r:id="rId12"/>
    <p:sldLayoutId id="2147484554" r:id="rId13"/>
    <p:sldLayoutId id="2147484555" r:id="rId14"/>
  </p:sldLayoutIdLst>
  <p:transition spd="slow">
    <p:wipe/>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200" b="0" cap="none" baseline="0">
          <a:solidFill>
            <a:schemeClr val="bg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200"/>
        </a:spcBef>
        <a:spcAft>
          <a:spcPts val="0"/>
        </a:spcAft>
        <a:buClr>
          <a:schemeClr val="bg1"/>
        </a:buClr>
        <a:buFont typeface="Arial" pitchFamily="34" charset="0"/>
        <a:buChar char="•"/>
        <a:defRPr sz="2000">
          <a:solidFill>
            <a:schemeClr val="tx1"/>
          </a:solidFill>
          <a:latin typeface="Museo Sans For Dell" pitchFamily="2" charset="0"/>
          <a:ea typeface="Museo Sans For Dell" pitchFamily="2" charset="0"/>
          <a:cs typeface="+mn-cs"/>
        </a:defRPr>
      </a:lvl1pPr>
      <a:lvl2pPr marL="574675" indent="-233363" algn="l" rtl="0" eaLnBrk="1" fontAlgn="base" hangingPunct="1">
        <a:lnSpc>
          <a:spcPct val="90000"/>
        </a:lnSpc>
        <a:spcBef>
          <a:spcPts val="300"/>
        </a:spcBef>
        <a:spcAft>
          <a:spcPts val="0"/>
        </a:spcAft>
        <a:buClr>
          <a:schemeClr val="bg1"/>
        </a:buClr>
        <a:buFont typeface="Museo Sans For Dell" pitchFamily="2" charset="0"/>
        <a:buChar char="–"/>
        <a:defRPr sz="1800" baseline="0">
          <a:solidFill>
            <a:schemeClr val="tx1"/>
          </a:solidFill>
          <a:latin typeface="Museo Sans For Dell" pitchFamily="2" charset="0"/>
          <a:ea typeface="Museo Sans For Dell" pitchFamily="2" charset="0"/>
        </a:defRPr>
      </a:lvl2pPr>
      <a:lvl3pPr marL="909638" indent="-220663" algn="l" rtl="0" eaLnBrk="1" fontAlgn="base" hangingPunct="1">
        <a:lnSpc>
          <a:spcPct val="90000"/>
        </a:lnSpc>
        <a:spcBef>
          <a:spcPts val="300"/>
        </a:spcBef>
        <a:spcAft>
          <a:spcPts val="0"/>
        </a:spcAft>
        <a:buClr>
          <a:schemeClr val="bg1"/>
        </a:buClr>
        <a:buFont typeface="Museo Sans For Dell" pitchFamily="2" charset="0"/>
        <a:buChar char="–"/>
        <a:defRPr sz="1600" baseline="0">
          <a:solidFill>
            <a:schemeClr val="tx1"/>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chemeClr val="bg1"/>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38150" y="261560"/>
            <a:ext cx="8248650" cy="4431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a:t>
            </a:r>
          </a:p>
        </p:txBody>
      </p:sp>
      <p:sp>
        <p:nvSpPr>
          <p:cNvPr id="1029" name="Text Placeholder 12"/>
          <p:cNvSpPr>
            <a:spLocks noGrp="1"/>
          </p:cNvSpPr>
          <p:nvPr>
            <p:ph type="body" idx="1"/>
          </p:nvPr>
        </p:nvSpPr>
        <p:spPr bwMode="auto">
          <a:xfrm>
            <a:off x="457200" y="1273969"/>
            <a:ext cx="8248650" cy="10572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pic>
        <p:nvPicPr>
          <p:cNvPr id="6" name="Picture 5" descr="dell_gray_logo.png"/>
          <p:cNvPicPr>
            <a:picLocks noChangeAspect="1"/>
          </p:cNvPicPr>
          <p:nvPr/>
        </p:nvPicPr>
        <p:blipFill>
          <a:blip r:embed="rId16" cstate="screen"/>
          <a:stretch>
            <a:fillRect/>
          </a:stretch>
        </p:blipFill>
        <p:spPr bwMode="black">
          <a:xfrm>
            <a:off x="8193024" y="6226695"/>
            <a:ext cx="573025" cy="573025"/>
          </a:xfrm>
          <a:prstGeom prst="rect">
            <a:avLst/>
          </a:prstGeom>
        </p:spPr>
      </p:pic>
      <p:sp>
        <p:nvSpPr>
          <p:cNvPr id="14" name="TextBox 13"/>
          <p:cNvSpPr txBox="1"/>
          <p:nvPr/>
        </p:nvSpPr>
        <p:spPr>
          <a:xfrm>
            <a:off x="440237" y="6457435"/>
            <a:ext cx="265176" cy="118872"/>
          </a:xfrm>
          <a:prstGeom prst="rect">
            <a:avLst/>
          </a:prstGeom>
        </p:spPr>
        <p:txBody>
          <a:bodyPr vert="horz" lIns="0" tIns="0" rIns="0" bIns="0" rtlCol="0" anchor="ctr">
            <a:noAutofit/>
          </a:bodyPr>
          <a:lstStyle/>
          <a:p>
            <a:pPr>
              <a:lnSpc>
                <a:spcPct val="90000"/>
              </a:lnSpc>
              <a:buClr>
                <a:srgbClr val="0085C3"/>
              </a:buClr>
            </a:pPr>
            <a:fld id="{58EC7406-F4CC-4ABF-902E-2AF4E70E5C0F}" type="slidenum">
              <a:rPr lang="en-US" sz="900" smtClean="0">
                <a:solidFill>
                  <a:srgbClr val="000000">
                    <a:lumMod val="50000"/>
                    <a:lumOff val="50000"/>
                  </a:srgbClr>
                </a:solidFill>
                <a:latin typeface="Museo Sans For Dell"/>
              </a:rPr>
              <a:pPr>
                <a:lnSpc>
                  <a:spcPct val="90000"/>
                </a:lnSpc>
                <a:buClr>
                  <a:srgbClr val="0085C3"/>
                </a:buClr>
              </a:pPr>
              <a:t>‹#›</a:t>
            </a:fld>
            <a:endParaRPr lang="en-US" sz="900" dirty="0" err="1" smtClean="0">
              <a:solidFill>
                <a:srgbClr val="000000">
                  <a:lumMod val="50000"/>
                  <a:lumOff val="50000"/>
                </a:srgbClr>
              </a:solidFill>
              <a:latin typeface="Museo Sans For Dell"/>
            </a:endParaRPr>
          </a:p>
        </p:txBody>
      </p:sp>
      <p:sp>
        <p:nvSpPr>
          <p:cNvPr id="16" name="TextBox 15" hidden="1"/>
          <p:cNvSpPr txBox="1"/>
          <p:nvPr/>
        </p:nvSpPr>
        <p:spPr>
          <a:xfrm>
            <a:off x="1895479"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000000">
                    <a:lumMod val="50000"/>
                    <a:lumOff val="50000"/>
                  </a:srgbClr>
                </a:solidFill>
                <a:latin typeface="Museo Sans For Dell"/>
              </a:rPr>
              <a:pPr>
                <a:lnSpc>
                  <a:spcPct val="90000"/>
                </a:lnSpc>
                <a:spcBef>
                  <a:spcPts val="600"/>
                </a:spcBef>
                <a:spcAft>
                  <a:spcPts val="0"/>
                </a:spcAft>
                <a:buClr>
                  <a:srgbClr val="0085C3"/>
                </a:buClr>
              </a:pPr>
              <a:t>3/17/2014</a:t>
            </a:fld>
            <a:endParaRPr lang="en-US" sz="900" dirty="0" smtClean="0">
              <a:solidFill>
                <a:srgbClr val="000000">
                  <a:lumMod val="50000"/>
                  <a:lumOff val="50000"/>
                </a:srgbClr>
              </a:solidFill>
              <a:latin typeface="Museo Sans For Dell"/>
            </a:endParaRPr>
          </a:p>
        </p:txBody>
      </p:sp>
      <p:sp>
        <p:nvSpPr>
          <p:cNvPr id="13" name="TextBox 12" hidden="1"/>
          <p:cNvSpPr txBox="1"/>
          <p:nvPr/>
        </p:nvSpPr>
        <p:spPr>
          <a:xfrm>
            <a:off x="1895479"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000000">
                    <a:lumMod val="50000"/>
                    <a:lumOff val="50000"/>
                  </a:srgbClr>
                </a:solidFill>
                <a:latin typeface="Museo Sans For Dell"/>
              </a:rPr>
              <a:pPr>
                <a:lnSpc>
                  <a:spcPct val="90000"/>
                </a:lnSpc>
                <a:spcBef>
                  <a:spcPts val="600"/>
                </a:spcBef>
                <a:spcAft>
                  <a:spcPts val="0"/>
                </a:spcAft>
                <a:buClr>
                  <a:srgbClr val="0085C3"/>
                </a:buClr>
              </a:pPr>
              <a:t>3/17/2014</a:t>
            </a:fld>
            <a:endParaRPr lang="en-US" sz="900" dirty="0" smtClean="0">
              <a:solidFill>
                <a:srgbClr val="000000">
                  <a:lumMod val="50000"/>
                  <a:lumOff val="50000"/>
                </a:srgbClr>
              </a:solidFill>
              <a:latin typeface="Museo Sans For Dell"/>
            </a:endParaRPr>
          </a:p>
        </p:txBody>
      </p:sp>
      <p:sp>
        <p:nvSpPr>
          <p:cNvPr id="9" name="TextBox 8"/>
          <p:cNvSpPr txBox="1"/>
          <p:nvPr/>
        </p:nvSpPr>
        <p:spPr bwMode="black">
          <a:xfrm>
            <a:off x="5350331" y="6437366"/>
            <a:ext cx="2743200" cy="153888"/>
          </a:xfrm>
          <a:prstGeom prst="rect">
            <a:avLst/>
          </a:prstGeom>
          <a:noFill/>
        </p:spPr>
        <p:txBody>
          <a:bodyPr lIns="0" tIns="0" rIns="0" bIns="0">
            <a:prstTxWarp prst="textNoShape">
              <a:avLst/>
            </a:prstTxWarp>
            <a:spAutoFit/>
          </a:bodyPr>
          <a:lstStyle/>
          <a:p>
            <a:pPr algn="r"/>
            <a:r>
              <a:rPr lang="en-US" sz="1000" dirty="0" smtClean="0">
                <a:solidFill>
                  <a:srgbClr val="000000">
                    <a:lumMod val="50000"/>
                    <a:lumOff val="50000"/>
                  </a:srgbClr>
                </a:solidFill>
                <a:latin typeface="Museo Sans For Dell"/>
              </a:rPr>
              <a:t>Global Support and Deployment</a:t>
            </a:r>
            <a:endParaRPr lang="en-US" sz="1000" dirty="0">
              <a:solidFill>
                <a:srgbClr val="000000">
                  <a:lumMod val="50000"/>
                  <a:lumOff val="50000"/>
                </a:srgbClr>
              </a:solidFill>
              <a:latin typeface="Museo Sans For Dell"/>
            </a:endParaRPr>
          </a:p>
        </p:txBody>
      </p:sp>
    </p:spTree>
    <p:extLst>
      <p:ext uri="{BB962C8B-B14F-4D97-AF65-F5344CB8AC3E}">
        <p14:creationId xmlns:p14="http://schemas.microsoft.com/office/powerpoint/2010/main" val="3390424363"/>
      </p:ext>
    </p:extLst>
  </p:cSld>
  <p:clrMap bg1="dk2" tx1="lt1" bg2="dk1" tx2="lt2" accent1="accent1" accent2="accent2" accent3="accent3" accent4="accent4" accent5="accent5" accent6="accent6" hlink="hlink" folHlink="folHlink"/>
  <p:sldLayoutIdLst>
    <p:sldLayoutId id="2147484557" r:id="rId1"/>
    <p:sldLayoutId id="2147484558" r:id="rId2"/>
    <p:sldLayoutId id="2147484559" r:id="rId3"/>
    <p:sldLayoutId id="2147484560" r:id="rId4"/>
    <p:sldLayoutId id="2147484561" r:id="rId5"/>
    <p:sldLayoutId id="2147484562" r:id="rId6"/>
    <p:sldLayoutId id="2147484563" r:id="rId7"/>
    <p:sldLayoutId id="2147484564" r:id="rId8"/>
    <p:sldLayoutId id="2147484565" r:id="rId9"/>
    <p:sldLayoutId id="2147484566" r:id="rId10"/>
    <p:sldLayoutId id="2147484567" r:id="rId11"/>
    <p:sldLayoutId id="2147484568" r:id="rId12"/>
    <p:sldLayoutId id="2147484569" r:id="rId13"/>
    <p:sldLayoutId id="2147484570" r:id="rId14"/>
  </p:sldLayoutIdLst>
  <p:transition spd="slow">
    <p:wipe/>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200" b="0" cap="none" baseline="0">
          <a:solidFill>
            <a:schemeClr val="bg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200"/>
        </a:spcBef>
        <a:spcAft>
          <a:spcPts val="0"/>
        </a:spcAft>
        <a:buClr>
          <a:schemeClr val="bg1"/>
        </a:buClr>
        <a:buFont typeface="Arial" pitchFamily="34" charset="0"/>
        <a:buChar char="•"/>
        <a:defRPr sz="2000">
          <a:solidFill>
            <a:schemeClr val="tx1"/>
          </a:solidFill>
          <a:latin typeface="Museo Sans For Dell" pitchFamily="2" charset="0"/>
          <a:ea typeface="Museo Sans For Dell" pitchFamily="2" charset="0"/>
          <a:cs typeface="+mn-cs"/>
        </a:defRPr>
      </a:lvl1pPr>
      <a:lvl2pPr marL="574675" indent="-233363" algn="l" rtl="0" eaLnBrk="1" fontAlgn="base" hangingPunct="1">
        <a:lnSpc>
          <a:spcPct val="90000"/>
        </a:lnSpc>
        <a:spcBef>
          <a:spcPts val="300"/>
        </a:spcBef>
        <a:spcAft>
          <a:spcPts val="0"/>
        </a:spcAft>
        <a:buClr>
          <a:schemeClr val="bg1"/>
        </a:buClr>
        <a:buFont typeface="Museo Sans For Dell" pitchFamily="2" charset="0"/>
        <a:buChar char="–"/>
        <a:defRPr sz="1800" baseline="0">
          <a:solidFill>
            <a:schemeClr val="tx1"/>
          </a:solidFill>
          <a:latin typeface="Museo Sans For Dell" pitchFamily="2" charset="0"/>
          <a:ea typeface="Museo Sans For Dell" pitchFamily="2" charset="0"/>
        </a:defRPr>
      </a:lvl2pPr>
      <a:lvl3pPr marL="909638" indent="-220663" algn="l" rtl="0" eaLnBrk="1" fontAlgn="base" hangingPunct="1">
        <a:lnSpc>
          <a:spcPct val="90000"/>
        </a:lnSpc>
        <a:spcBef>
          <a:spcPts val="300"/>
        </a:spcBef>
        <a:spcAft>
          <a:spcPts val="0"/>
        </a:spcAft>
        <a:buClr>
          <a:schemeClr val="bg1"/>
        </a:buClr>
        <a:buFont typeface="Museo Sans For Dell" pitchFamily="2" charset="0"/>
        <a:buChar char="–"/>
        <a:defRPr sz="1600" baseline="0">
          <a:solidFill>
            <a:schemeClr val="tx1"/>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chemeClr val="bg1"/>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57200" y="261562"/>
            <a:ext cx="8229600" cy="8503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29" name="Text Placeholder 12"/>
          <p:cNvSpPr>
            <a:spLocks noGrp="1"/>
          </p:cNvSpPr>
          <p:nvPr>
            <p:ph type="body" idx="1"/>
          </p:nvPr>
        </p:nvSpPr>
        <p:spPr bwMode="auto">
          <a:xfrm>
            <a:off x="457200" y="1280160"/>
            <a:ext cx="8229600" cy="475488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2"/>
            <a:endParaRPr lang="en-US" dirty="0" smtClean="0"/>
          </a:p>
        </p:txBody>
      </p:sp>
      <p:sp>
        <p:nvSpPr>
          <p:cNvPr id="4" name="TextBox 3"/>
          <p:cNvSpPr txBox="1"/>
          <p:nvPr/>
        </p:nvSpPr>
        <p:spPr bwMode="black">
          <a:xfrm>
            <a:off x="5350331" y="6434985"/>
            <a:ext cx="2743200" cy="153888"/>
          </a:xfrm>
          <a:prstGeom prst="rect">
            <a:avLst/>
          </a:prstGeom>
          <a:noFill/>
        </p:spPr>
        <p:txBody>
          <a:bodyPr lIns="0" tIns="0" rIns="0" bIns="0">
            <a:prstTxWarp prst="textNoShape">
              <a:avLst/>
            </a:prstTxWarp>
            <a:spAutoFit/>
          </a:bodyPr>
          <a:lstStyle/>
          <a:p>
            <a:pPr algn="r"/>
            <a:r>
              <a:rPr lang="en-US" sz="1000" dirty="0" smtClean="0">
                <a:solidFill>
                  <a:srgbClr val="000000">
                    <a:lumMod val="60000"/>
                    <a:lumOff val="40000"/>
                  </a:srgbClr>
                </a:solidFill>
                <a:latin typeface="Museo Sans For Dell" pitchFamily="2" charset="0"/>
              </a:rPr>
              <a:t>Global Support and Deployment</a:t>
            </a:r>
            <a:endParaRPr lang="en-US" sz="1000" dirty="0">
              <a:solidFill>
                <a:srgbClr val="000000">
                  <a:lumMod val="60000"/>
                  <a:lumOff val="40000"/>
                </a:srgbClr>
              </a:solidFill>
              <a:latin typeface="Museo Sans For Dell" pitchFamily="2" charset="0"/>
            </a:endParaRPr>
          </a:p>
        </p:txBody>
      </p:sp>
      <p:pic>
        <p:nvPicPr>
          <p:cNvPr id="6" name="Picture 5" descr="dell_gray_logo.png"/>
          <p:cNvPicPr>
            <a:picLocks noChangeAspect="1"/>
          </p:cNvPicPr>
          <p:nvPr/>
        </p:nvPicPr>
        <p:blipFill>
          <a:blip r:embed="rId14" cstate="screen"/>
          <a:stretch>
            <a:fillRect/>
          </a:stretch>
        </p:blipFill>
        <p:spPr>
          <a:xfrm>
            <a:off x="8193024" y="6226683"/>
            <a:ext cx="573025" cy="573025"/>
          </a:xfrm>
          <a:prstGeom prst="rect">
            <a:avLst/>
          </a:prstGeom>
        </p:spPr>
      </p:pic>
      <p:sp>
        <p:nvSpPr>
          <p:cNvPr id="7"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Tree>
    <p:extLst>
      <p:ext uri="{BB962C8B-B14F-4D97-AF65-F5344CB8AC3E}">
        <p14:creationId xmlns:p14="http://schemas.microsoft.com/office/powerpoint/2010/main" val="2630725243"/>
      </p:ext>
    </p:extLst>
  </p:cSld>
  <p:clrMap bg1="dk2" tx1="lt1" bg2="dk1" tx2="lt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Lst>
  <p:transition spd="slow">
    <p:wipe/>
  </p:transition>
  <p:timing>
    <p:tnLst>
      <p:par>
        <p:cTn id="1" dur="indefinite" restart="never" nodeType="tmRoot"/>
      </p:par>
    </p:tnLst>
  </p:timing>
  <p:hf hdr="0"/>
  <p:txStyles>
    <p:titleStyle>
      <a:lvl1pPr algn="l" rtl="0" eaLnBrk="1" fontAlgn="base" hangingPunct="1">
        <a:lnSpc>
          <a:spcPct val="90000"/>
        </a:lnSpc>
        <a:spcBef>
          <a:spcPct val="0"/>
        </a:spcBef>
        <a:spcAft>
          <a:spcPct val="0"/>
        </a:spcAft>
        <a:defRPr sz="3200" b="0" cap="none" baseline="0">
          <a:solidFill>
            <a:schemeClr val="accent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00"/>
        </a:spcBef>
        <a:spcAft>
          <a:spcPts val="100"/>
        </a:spcAft>
        <a:buClr>
          <a:schemeClr val="accent1"/>
        </a:buClr>
        <a:buFont typeface="Arial" pitchFamily="34" charset="0"/>
        <a:buChar char="•"/>
        <a:defRPr sz="20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8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4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38150" y="261560"/>
            <a:ext cx="8248650" cy="4431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a:t>
            </a:r>
          </a:p>
        </p:txBody>
      </p:sp>
      <p:sp>
        <p:nvSpPr>
          <p:cNvPr id="1029" name="Text Placeholder 12"/>
          <p:cNvSpPr>
            <a:spLocks noGrp="1"/>
          </p:cNvSpPr>
          <p:nvPr>
            <p:ph type="body" idx="1"/>
          </p:nvPr>
        </p:nvSpPr>
        <p:spPr bwMode="auto">
          <a:xfrm>
            <a:off x="457200" y="1273969"/>
            <a:ext cx="8248650" cy="10572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pic>
        <p:nvPicPr>
          <p:cNvPr id="6" name="Picture 5" descr="dell_gray_logo.png"/>
          <p:cNvPicPr>
            <a:picLocks noChangeAspect="1"/>
          </p:cNvPicPr>
          <p:nvPr/>
        </p:nvPicPr>
        <p:blipFill>
          <a:blip r:embed="rId17" cstate="screen"/>
          <a:stretch>
            <a:fillRect/>
          </a:stretch>
        </p:blipFill>
        <p:spPr bwMode="black">
          <a:xfrm>
            <a:off x="8193024" y="6226695"/>
            <a:ext cx="573025" cy="573025"/>
          </a:xfrm>
          <a:prstGeom prst="rect">
            <a:avLst/>
          </a:prstGeom>
        </p:spPr>
      </p:pic>
      <p:sp>
        <p:nvSpPr>
          <p:cNvPr id="14" name="TextBox 13"/>
          <p:cNvSpPr txBox="1"/>
          <p:nvPr/>
        </p:nvSpPr>
        <p:spPr>
          <a:xfrm>
            <a:off x="440237" y="6457435"/>
            <a:ext cx="265176" cy="118872"/>
          </a:xfrm>
          <a:prstGeom prst="rect">
            <a:avLst/>
          </a:prstGeom>
        </p:spPr>
        <p:txBody>
          <a:bodyPr vert="horz" lIns="0" tIns="0" rIns="0" bIns="0" rtlCol="0" anchor="ctr">
            <a:noAutofit/>
          </a:bodyPr>
          <a:lstStyle/>
          <a:p>
            <a:pPr>
              <a:lnSpc>
                <a:spcPct val="90000"/>
              </a:lnSpc>
              <a:buClr>
                <a:srgbClr val="0085C3"/>
              </a:buClr>
            </a:pPr>
            <a:fld id="{58EC7406-F4CC-4ABF-902E-2AF4E70E5C0F}" type="slidenum">
              <a:rPr lang="en-US" sz="900" smtClean="0">
                <a:solidFill>
                  <a:srgbClr val="000000">
                    <a:lumMod val="50000"/>
                    <a:lumOff val="50000"/>
                  </a:srgbClr>
                </a:solidFill>
                <a:latin typeface="Museo Sans For Dell"/>
              </a:rPr>
              <a:pPr>
                <a:lnSpc>
                  <a:spcPct val="90000"/>
                </a:lnSpc>
                <a:buClr>
                  <a:srgbClr val="0085C3"/>
                </a:buClr>
              </a:pPr>
              <a:t>‹#›</a:t>
            </a:fld>
            <a:endParaRPr lang="en-US" sz="900" dirty="0" smtClean="0">
              <a:solidFill>
                <a:srgbClr val="000000">
                  <a:lumMod val="50000"/>
                  <a:lumOff val="50000"/>
                </a:srgbClr>
              </a:solidFill>
              <a:latin typeface="Museo Sans For Dell"/>
            </a:endParaRPr>
          </a:p>
        </p:txBody>
      </p:sp>
      <p:sp>
        <p:nvSpPr>
          <p:cNvPr id="16" name="TextBox 15" hidden="1"/>
          <p:cNvSpPr txBox="1"/>
          <p:nvPr/>
        </p:nvSpPr>
        <p:spPr>
          <a:xfrm>
            <a:off x="1895479"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000000">
                    <a:lumMod val="50000"/>
                    <a:lumOff val="50000"/>
                  </a:srgbClr>
                </a:solidFill>
                <a:latin typeface="Museo Sans For Dell"/>
              </a:rPr>
              <a:pPr>
                <a:lnSpc>
                  <a:spcPct val="90000"/>
                </a:lnSpc>
                <a:spcBef>
                  <a:spcPts val="600"/>
                </a:spcBef>
                <a:spcAft>
                  <a:spcPts val="0"/>
                </a:spcAft>
                <a:buClr>
                  <a:srgbClr val="0085C3"/>
                </a:buClr>
              </a:pPr>
              <a:t>3/17/2014</a:t>
            </a:fld>
            <a:endParaRPr lang="en-US" sz="900" dirty="0" smtClean="0">
              <a:solidFill>
                <a:srgbClr val="000000">
                  <a:lumMod val="50000"/>
                  <a:lumOff val="50000"/>
                </a:srgbClr>
              </a:solidFill>
              <a:latin typeface="Museo Sans For Dell"/>
            </a:endParaRPr>
          </a:p>
        </p:txBody>
      </p:sp>
      <p:sp>
        <p:nvSpPr>
          <p:cNvPr id="13" name="TextBox 12" hidden="1"/>
          <p:cNvSpPr txBox="1"/>
          <p:nvPr/>
        </p:nvSpPr>
        <p:spPr>
          <a:xfrm>
            <a:off x="1895479"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000000">
                    <a:lumMod val="50000"/>
                    <a:lumOff val="50000"/>
                  </a:srgbClr>
                </a:solidFill>
                <a:latin typeface="Museo Sans For Dell"/>
              </a:rPr>
              <a:pPr>
                <a:lnSpc>
                  <a:spcPct val="90000"/>
                </a:lnSpc>
                <a:spcBef>
                  <a:spcPts val="600"/>
                </a:spcBef>
                <a:spcAft>
                  <a:spcPts val="0"/>
                </a:spcAft>
                <a:buClr>
                  <a:srgbClr val="0085C3"/>
                </a:buClr>
              </a:pPr>
              <a:t>3/17/2014</a:t>
            </a:fld>
            <a:endParaRPr lang="en-US" sz="900" dirty="0" smtClean="0">
              <a:solidFill>
                <a:srgbClr val="000000">
                  <a:lumMod val="50000"/>
                  <a:lumOff val="50000"/>
                </a:srgbClr>
              </a:solidFill>
              <a:latin typeface="Museo Sans For Dell"/>
            </a:endParaRPr>
          </a:p>
        </p:txBody>
      </p:sp>
      <p:sp>
        <p:nvSpPr>
          <p:cNvPr id="9" name="TextBox 8"/>
          <p:cNvSpPr txBox="1"/>
          <p:nvPr/>
        </p:nvSpPr>
        <p:spPr bwMode="black">
          <a:xfrm>
            <a:off x="5350331" y="6437366"/>
            <a:ext cx="2743200" cy="153888"/>
          </a:xfrm>
          <a:prstGeom prst="rect">
            <a:avLst/>
          </a:prstGeom>
          <a:noFill/>
        </p:spPr>
        <p:txBody>
          <a:bodyPr lIns="0" tIns="0" rIns="0" bIns="0">
            <a:prstTxWarp prst="textNoShape">
              <a:avLst/>
            </a:prstTxWarp>
            <a:spAutoFit/>
          </a:bodyPr>
          <a:lstStyle/>
          <a:p>
            <a:pPr algn="r"/>
            <a:r>
              <a:rPr lang="en-US" sz="1000" dirty="0" smtClean="0">
                <a:solidFill>
                  <a:srgbClr val="000000">
                    <a:lumMod val="50000"/>
                    <a:lumOff val="50000"/>
                  </a:srgbClr>
                </a:solidFill>
                <a:latin typeface="Museo Sans For Dell"/>
              </a:rPr>
              <a:t>Global Support and Deployment</a:t>
            </a:r>
            <a:endParaRPr lang="en-US" sz="1000" dirty="0">
              <a:solidFill>
                <a:srgbClr val="000000">
                  <a:lumMod val="50000"/>
                  <a:lumOff val="50000"/>
                </a:srgbClr>
              </a:solidFill>
              <a:latin typeface="Museo Sans For Dell"/>
            </a:endParaRPr>
          </a:p>
        </p:txBody>
      </p:sp>
    </p:spTree>
    <p:extLst>
      <p:ext uri="{BB962C8B-B14F-4D97-AF65-F5344CB8AC3E}">
        <p14:creationId xmlns:p14="http://schemas.microsoft.com/office/powerpoint/2010/main" val="4267003178"/>
      </p:ext>
    </p:extLst>
  </p:cSld>
  <p:clrMap bg1="dk2" tx1="lt1" bg2="dk1" tx2="lt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 id="2147484583" r:id="rId12"/>
    <p:sldLayoutId id="2147484584" r:id="rId13"/>
    <p:sldLayoutId id="2147484585" r:id="rId14"/>
    <p:sldLayoutId id="2147484586" r:id="rId15"/>
  </p:sldLayoutIdLst>
  <p:transition spd="slow">
    <p:wipe/>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200" b="0" cap="none" baseline="0">
          <a:solidFill>
            <a:schemeClr val="bg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200"/>
        </a:spcBef>
        <a:spcAft>
          <a:spcPts val="0"/>
        </a:spcAft>
        <a:buClr>
          <a:schemeClr val="bg1"/>
        </a:buClr>
        <a:buFont typeface="Arial" pitchFamily="34" charset="0"/>
        <a:buChar char="•"/>
        <a:defRPr sz="2000">
          <a:solidFill>
            <a:schemeClr val="tx1"/>
          </a:solidFill>
          <a:latin typeface="Museo Sans For Dell" pitchFamily="2" charset="0"/>
          <a:ea typeface="Museo Sans For Dell" pitchFamily="2" charset="0"/>
          <a:cs typeface="+mn-cs"/>
        </a:defRPr>
      </a:lvl1pPr>
      <a:lvl2pPr marL="574675" indent="-233363" algn="l" rtl="0" eaLnBrk="1" fontAlgn="base" hangingPunct="1">
        <a:lnSpc>
          <a:spcPct val="90000"/>
        </a:lnSpc>
        <a:spcBef>
          <a:spcPts val="300"/>
        </a:spcBef>
        <a:spcAft>
          <a:spcPts val="0"/>
        </a:spcAft>
        <a:buClr>
          <a:schemeClr val="bg1"/>
        </a:buClr>
        <a:buFont typeface="Museo Sans For Dell" pitchFamily="2" charset="0"/>
        <a:buChar char="–"/>
        <a:defRPr sz="1800" baseline="0">
          <a:solidFill>
            <a:schemeClr val="tx1"/>
          </a:solidFill>
          <a:latin typeface="Museo Sans For Dell" pitchFamily="2" charset="0"/>
          <a:ea typeface="Museo Sans For Dell" pitchFamily="2" charset="0"/>
        </a:defRPr>
      </a:lvl2pPr>
      <a:lvl3pPr marL="909638" indent="-220663" algn="l" rtl="0" eaLnBrk="1" fontAlgn="base" hangingPunct="1">
        <a:lnSpc>
          <a:spcPct val="90000"/>
        </a:lnSpc>
        <a:spcBef>
          <a:spcPts val="300"/>
        </a:spcBef>
        <a:spcAft>
          <a:spcPts val="0"/>
        </a:spcAft>
        <a:buClr>
          <a:schemeClr val="bg1"/>
        </a:buClr>
        <a:buFont typeface="Museo Sans For Dell" pitchFamily="2" charset="0"/>
        <a:buChar char="–"/>
        <a:defRPr sz="1600" baseline="0">
          <a:solidFill>
            <a:schemeClr val="tx1"/>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chemeClr val="bg1"/>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25904" y="38100"/>
            <a:ext cx="8239125" cy="96012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US" dirty="0" smtClean="0"/>
          </a:p>
        </p:txBody>
      </p:sp>
      <p:sp>
        <p:nvSpPr>
          <p:cNvPr id="1029" name="Text Placeholder 12"/>
          <p:cNvSpPr>
            <a:spLocks noGrp="1"/>
          </p:cNvSpPr>
          <p:nvPr>
            <p:ph type="body" idx="1"/>
          </p:nvPr>
        </p:nvSpPr>
        <p:spPr bwMode="auto">
          <a:xfrm>
            <a:off x="447675" y="1310640"/>
            <a:ext cx="8239125" cy="100848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Box 3"/>
          <p:cNvSpPr txBox="1"/>
          <p:nvPr/>
        </p:nvSpPr>
        <p:spPr bwMode="black">
          <a:xfrm>
            <a:off x="5350331" y="6434985"/>
            <a:ext cx="2743200" cy="153888"/>
          </a:xfrm>
          <a:prstGeom prst="rect">
            <a:avLst/>
          </a:prstGeom>
          <a:noFill/>
        </p:spPr>
        <p:txBody>
          <a:bodyPr lIns="0" tIns="0" rIns="0" bIns="0">
            <a:prstTxWarp prst="textNoShape">
              <a:avLst/>
            </a:prstTxWarp>
            <a:spAutoFit/>
          </a:bodyPr>
          <a:lstStyle/>
          <a:p>
            <a:pPr algn="r"/>
            <a:r>
              <a:rPr lang="en-US" sz="1000" dirty="0" smtClean="0">
                <a:solidFill>
                  <a:srgbClr val="AAAAAA"/>
                </a:solidFill>
                <a:latin typeface="Museo Sans For Dell" pitchFamily="2" charset="0"/>
              </a:rPr>
              <a:t>Global Support and Deployment</a:t>
            </a:r>
            <a:endParaRPr lang="en-US" sz="1000" dirty="0">
              <a:solidFill>
                <a:srgbClr val="AAAAAA"/>
              </a:solidFill>
              <a:latin typeface="Museo Sans For Dell" pitchFamily="2" charset="0"/>
            </a:endParaRPr>
          </a:p>
        </p:txBody>
      </p:sp>
      <p:sp>
        <p:nvSpPr>
          <p:cNvPr id="5"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accent4"/>
                </a:solidFill>
                <a:latin typeface="Museo Sans For Dell" pitchFamily="2" charset="0"/>
              </a:defRPr>
            </a:lvl1pPr>
          </a:lstStyle>
          <a:p>
            <a:r>
              <a:rPr lang="en-US" dirty="0" smtClean="0">
                <a:solidFill>
                  <a:srgbClr val="AAAAAA"/>
                </a:solidFill>
              </a:rPr>
              <a:t>Confidential</a:t>
            </a:r>
            <a:endParaRPr lang="en-US" dirty="0">
              <a:solidFill>
                <a:srgbClr val="AAAAAA"/>
              </a:solidFill>
            </a:endParaRPr>
          </a:p>
        </p:txBody>
      </p:sp>
      <p:sp>
        <p:nvSpPr>
          <p:cNvPr id="6" name="Slide Number Placeholder 5"/>
          <p:cNvSpPr>
            <a:spLocks noGrp="1"/>
          </p:cNvSpPr>
          <p:nvPr>
            <p:ph type="sldNum" sz="quarter" idx="4"/>
          </p:nvPr>
        </p:nvSpPr>
        <p:spPr>
          <a:xfrm>
            <a:off x="444501" y="6440492"/>
            <a:ext cx="260349" cy="152399"/>
          </a:xfrm>
          <a:prstGeom prst="rect">
            <a:avLst/>
          </a:prstGeom>
        </p:spPr>
        <p:txBody>
          <a:bodyPr vert="horz" lIns="0" tIns="0" rIns="91440" bIns="0" rtlCol="0" anchor="ctr"/>
          <a:lstStyle>
            <a:lvl1pPr algn="l">
              <a:defRPr sz="900">
                <a:solidFill>
                  <a:schemeClr val="accent4"/>
                </a:solidFill>
                <a:latin typeface="Museo Sans For Dell" pitchFamily="2" charset="0"/>
              </a:defRPr>
            </a:lvl1pPr>
          </a:lstStyle>
          <a:p>
            <a:fld id="{DBD5246C-868F-410A-AE52-FE248EDADC46}" type="slidenum">
              <a:rPr lang="en-US" smtClean="0">
                <a:solidFill>
                  <a:srgbClr val="AAAAAA"/>
                </a:solidFill>
              </a:rPr>
              <a:pPr/>
              <a:t>‹#›</a:t>
            </a:fld>
            <a:endParaRPr lang="en-US" dirty="0">
              <a:solidFill>
                <a:srgbClr val="AAAAAA"/>
              </a:solidFill>
            </a:endParaRPr>
          </a:p>
        </p:txBody>
      </p:sp>
    </p:spTree>
    <p:extLst>
      <p:ext uri="{BB962C8B-B14F-4D97-AF65-F5344CB8AC3E}">
        <p14:creationId xmlns:p14="http://schemas.microsoft.com/office/powerpoint/2010/main" val="2181759184"/>
      </p:ext>
    </p:extLst>
  </p:cSld>
  <p:clrMap bg1="dk2" tx1="lt1" bg2="dk1" tx2="lt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 id="2147484040" r:id="rId13"/>
    <p:sldLayoutId id="2147484041" r:id="rId14"/>
    <p:sldLayoutId id="2147484042" r:id="rId15"/>
  </p:sldLayoutIdLst>
  <p:transition spd="med">
    <p:wipe dir="r"/>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000" b="0" cap="none" baseline="0">
          <a:solidFill>
            <a:schemeClr val="bg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2000"/>
        </a:spcBef>
        <a:spcAft>
          <a:spcPct val="0"/>
        </a:spcAft>
        <a:buClr>
          <a:schemeClr val="bg1"/>
        </a:buClr>
        <a:buFont typeface="Arial" pitchFamily="34" charset="0"/>
        <a:buChar char="•"/>
        <a:defRPr sz="22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800"/>
        </a:spcBef>
        <a:spcAft>
          <a:spcPct val="0"/>
        </a:spcAft>
        <a:buClr>
          <a:schemeClr val="bg1"/>
        </a:buClr>
        <a:buFont typeface="Museo Sans For Dell" pitchFamily="2" charset="0"/>
        <a:buChar char="–"/>
        <a:defRPr sz="18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800"/>
        </a:spcBef>
        <a:spcAft>
          <a:spcPct val="0"/>
        </a:spcAft>
        <a:buClr>
          <a:schemeClr val="bg1"/>
        </a:buClr>
        <a:buFont typeface="Museo Sans For Dell" pitchFamily="2" charset="0"/>
        <a:buChar char="›"/>
        <a:defRPr sz="160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57200" y="261562"/>
            <a:ext cx="8229600" cy="8503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29" name="Text Placeholder 12"/>
          <p:cNvSpPr>
            <a:spLocks noGrp="1"/>
          </p:cNvSpPr>
          <p:nvPr>
            <p:ph type="body" idx="1"/>
          </p:nvPr>
        </p:nvSpPr>
        <p:spPr bwMode="auto">
          <a:xfrm>
            <a:off x="457200" y="1280160"/>
            <a:ext cx="8229600" cy="475488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smtClean="0"/>
              <a:t>Click to edit Master text styles</a:t>
            </a:r>
          </a:p>
          <a:p>
            <a:pPr lvl="2"/>
            <a:endParaRPr lang="en-US" dirty="0" smtClean="0"/>
          </a:p>
        </p:txBody>
      </p:sp>
      <p:sp>
        <p:nvSpPr>
          <p:cNvPr id="4" name="TextBox 3"/>
          <p:cNvSpPr txBox="1"/>
          <p:nvPr/>
        </p:nvSpPr>
        <p:spPr bwMode="black">
          <a:xfrm>
            <a:off x="5350331" y="6434985"/>
            <a:ext cx="2743200" cy="153888"/>
          </a:xfrm>
          <a:prstGeom prst="rect">
            <a:avLst/>
          </a:prstGeom>
          <a:noFill/>
        </p:spPr>
        <p:txBody>
          <a:bodyPr lIns="0" tIns="0" rIns="0" bIns="0">
            <a:prstTxWarp prst="textNoShape">
              <a:avLst/>
            </a:prstTxWarp>
            <a:spAutoFit/>
          </a:bodyPr>
          <a:lstStyle/>
          <a:p>
            <a:pPr algn="r"/>
            <a:r>
              <a:rPr lang="en-US" sz="1000" dirty="0">
                <a:solidFill>
                  <a:srgbClr val="000000">
                    <a:lumMod val="60000"/>
                    <a:lumOff val="40000"/>
                  </a:srgbClr>
                </a:solidFill>
                <a:latin typeface="Museo Sans For Dell"/>
              </a:rPr>
              <a:t>Enterprise Services and Solutions Group</a:t>
            </a:r>
          </a:p>
        </p:txBody>
      </p:sp>
      <p:pic>
        <p:nvPicPr>
          <p:cNvPr id="6" name="Picture 5" descr="dell_gray_logo.png"/>
          <p:cNvPicPr>
            <a:picLocks noChangeAspect="1"/>
          </p:cNvPicPr>
          <p:nvPr/>
        </p:nvPicPr>
        <p:blipFill>
          <a:blip r:embed="rId13" cstate="screen"/>
          <a:stretch>
            <a:fillRect/>
          </a:stretch>
        </p:blipFill>
        <p:spPr>
          <a:xfrm>
            <a:off x="8193024" y="6226683"/>
            <a:ext cx="573025" cy="573025"/>
          </a:xfrm>
          <a:prstGeom prst="rect">
            <a:avLst/>
          </a:prstGeom>
        </p:spPr>
      </p:pic>
      <p:sp>
        <p:nvSpPr>
          <p:cNvPr id="7" name="Footer Placeholder 4"/>
          <p:cNvSpPr>
            <a:spLocks noGrp="1"/>
          </p:cNvSpPr>
          <p:nvPr>
            <p:ph type="ftr" sz="quarter" idx="3"/>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Confidential</a:t>
            </a:r>
            <a:endParaRPr lang="en-US" dirty="0">
              <a:solidFill>
                <a:srgbClr val="000000">
                  <a:lumMod val="60000"/>
                  <a:lumOff val="40000"/>
                </a:srgbClr>
              </a:solidFill>
            </a:endParaRPr>
          </a:p>
        </p:txBody>
      </p:sp>
      <p:sp>
        <p:nvSpPr>
          <p:cNvPr id="8" name="Slide Number Placeholder 5"/>
          <p:cNvSpPr>
            <a:spLocks noGrp="1"/>
          </p:cNvSpPr>
          <p:nvPr>
            <p:ph type="sldNum" sz="quarter" idx="4"/>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10" name="Date Placeholder 8"/>
          <p:cNvSpPr>
            <a:spLocks noGrp="1"/>
          </p:cNvSpPr>
          <p:nvPr>
            <p:ph type="dt" sz="half" idx="2"/>
          </p:nvPr>
        </p:nvSpPr>
        <p:spPr>
          <a:xfrm>
            <a:off x="1828800" y="6428896"/>
            <a:ext cx="914401" cy="152399"/>
          </a:xfrm>
          <a:prstGeom prst="rect">
            <a:avLst/>
          </a:prstGeom>
        </p:spPr>
        <p:txBody>
          <a:bodyPr vert="horz" lIns="91440" tIns="45720" rIns="91440" bIns="45720" rtlCol="0" anchor="ctr"/>
          <a:lstStyle>
            <a:lvl1pPr algn="l" rtl="0" fontAlgn="base">
              <a:spcBef>
                <a:spcPct val="0"/>
              </a:spcBef>
              <a:spcAft>
                <a:spcPct val="0"/>
              </a:spcAft>
              <a:defRPr lang="en-US" sz="1000" kern="1200" smtClean="0">
                <a:solidFill>
                  <a:schemeClr val="bg2">
                    <a:lumMod val="60000"/>
                    <a:lumOff val="40000"/>
                  </a:schemeClr>
                </a:solidFill>
                <a:latin typeface="Museo Sans For Dell" pitchFamily="2" charset="0"/>
                <a:ea typeface="+mn-ea"/>
                <a:cs typeface="+mn-cs"/>
              </a:defRPr>
            </a:lvl1pPr>
          </a:lstStyle>
          <a:p>
            <a:fld id="{496D0BA0-97A1-4BC8-8CF3-B745440C6559}" type="datetime1">
              <a:rPr>
                <a:solidFill>
                  <a:srgbClr val="000000">
                    <a:lumMod val="60000"/>
                    <a:lumOff val="40000"/>
                  </a:srgbClr>
                </a:solidFill>
              </a:rPr>
              <a:pPr/>
              <a:t>8/30/2012</a:t>
            </a:fld>
            <a:endParaRPr dirty="0">
              <a:solidFill>
                <a:srgbClr val="000000">
                  <a:lumMod val="60000"/>
                  <a:lumOff val="40000"/>
                </a:srgbClr>
              </a:solidFill>
            </a:endParaRPr>
          </a:p>
        </p:txBody>
      </p:sp>
    </p:spTree>
    <p:extLst>
      <p:ext uri="{BB962C8B-B14F-4D97-AF65-F5344CB8AC3E}">
        <p14:creationId xmlns:p14="http://schemas.microsoft.com/office/powerpoint/2010/main" val="3306742843"/>
      </p:ext>
    </p:extLst>
  </p:cSld>
  <p:clrMap bg1="dk2" tx1="lt1" bg2="dk1" tx2="lt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ransition spd="med">
    <p:wipe dir="r"/>
  </p:transition>
  <p:timing>
    <p:tnLst>
      <p:par>
        <p:cTn id="1" dur="indefinite" restart="never" nodeType="tmRoot"/>
      </p:par>
    </p:tnLst>
  </p:timing>
  <p:hf hdr="0"/>
  <p:txStyles>
    <p:titleStyle>
      <a:lvl1pPr algn="l" rtl="0" eaLnBrk="1" fontAlgn="base" hangingPunct="1">
        <a:lnSpc>
          <a:spcPct val="90000"/>
        </a:lnSpc>
        <a:spcBef>
          <a:spcPct val="0"/>
        </a:spcBef>
        <a:spcAft>
          <a:spcPct val="0"/>
        </a:spcAft>
        <a:defRPr sz="3200" b="0" cap="none" baseline="0">
          <a:solidFill>
            <a:schemeClr val="accent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0" indent="0" algn="l" rtl="0" eaLnBrk="1" fontAlgn="base" hangingPunct="1">
        <a:lnSpc>
          <a:spcPct val="90000"/>
        </a:lnSpc>
        <a:spcBef>
          <a:spcPts val="100"/>
        </a:spcBef>
        <a:spcAft>
          <a:spcPts val="100"/>
        </a:spcAft>
        <a:buClr>
          <a:schemeClr val="accent1"/>
        </a:buClr>
        <a:buFont typeface="Arial" pitchFamily="34" charset="0"/>
        <a:buNone/>
        <a:defRPr sz="16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8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4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38150" y="261562"/>
            <a:ext cx="8248650" cy="4431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a:t>
            </a:r>
          </a:p>
        </p:txBody>
      </p:sp>
      <p:sp>
        <p:nvSpPr>
          <p:cNvPr id="1029" name="Text Placeholder 12"/>
          <p:cNvSpPr>
            <a:spLocks noGrp="1"/>
          </p:cNvSpPr>
          <p:nvPr>
            <p:ph type="body" idx="1"/>
          </p:nvPr>
        </p:nvSpPr>
        <p:spPr bwMode="auto">
          <a:xfrm>
            <a:off x="457200" y="1273969"/>
            <a:ext cx="8248650" cy="10572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pic>
        <p:nvPicPr>
          <p:cNvPr id="6" name="Picture 5" descr="dell_gray_logo.png"/>
          <p:cNvPicPr>
            <a:picLocks noChangeAspect="1"/>
          </p:cNvPicPr>
          <p:nvPr/>
        </p:nvPicPr>
        <p:blipFill>
          <a:blip r:embed="rId18" cstate="screen"/>
          <a:stretch>
            <a:fillRect/>
          </a:stretch>
        </p:blipFill>
        <p:spPr bwMode="black">
          <a:xfrm>
            <a:off x="8193024" y="6226683"/>
            <a:ext cx="573025" cy="573025"/>
          </a:xfrm>
          <a:prstGeom prst="rect">
            <a:avLst/>
          </a:prstGeom>
        </p:spPr>
      </p:pic>
      <p:sp>
        <p:nvSpPr>
          <p:cNvPr id="14" name="TextBox 13"/>
          <p:cNvSpPr txBox="1"/>
          <p:nvPr/>
        </p:nvSpPr>
        <p:spPr>
          <a:xfrm>
            <a:off x="440237" y="6457435"/>
            <a:ext cx="265176" cy="118872"/>
          </a:xfrm>
          <a:prstGeom prst="rect">
            <a:avLst/>
          </a:prstGeom>
        </p:spPr>
        <p:txBody>
          <a:bodyPr vert="horz" lIns="0" tIns="0" rIns="0" bIns="0" rtlCol="0" anchor="ctr">
            <a:noAutofit/>
          </a:bodyPr>
          <a:lstStyle/>
          <a:p>
            <a:pPr>
              <a:lnSpc>
                <a:spcPct val="90000"/>
              </a:lnSpc>
              <a:buClr>
                <a:srgbClr val="0085C3"/>
              </a:buClr>
            </a:pPr>
            <a:fld id="{58EC7406-F4CC-4ABF-902E-2AF4E70E5C0F}" type="slidenum">
              <a:rPr lang="en-US" sz="900" smtClean="0">
                <a:solidFill>
                  <a:srgbClr val="000000">
                    <a:lumMod val="50000"/>
                    <a:lumOff val="50000"/>
                  </a:srgbClr>
                </a:solidFill>
                <a:latin typeface="Museo Sans For Dell"/>
              </a:rPr>
              <a:pPr>
                <a:lnSpc>
                  <a:spcPct val="90000"/>
                </a:lnSpc>
                <a:buClr>
                  <a:srgbClr val="0085C3"/>
                </a:buClr>
              </a:pPr>
              <a:t>‹#›</a:t>
            </a:fld>
            <a:endParaRPr lang="en-US" sz="900" dirty="0" err="1" smtClean="0">
              <a:solidFill>
                <a:srgbClr val="000000">
                  <a:lumMod val="50000"/>
                  <a:lumOff val="50000"/>
                </a:srgbClr>
              </a:solidFill>
              <a:latin typeface="Museo Sans For Dell"/>
            </a:endParaRPr>
          </a:p>
        </p:txBody>
      </p:sp>
      <p:sp>
        <p:nvSpPr>
          <p:cNvPr id="16" name="TextBox 15" hidden="1"/>
          <p:cNvSpPr txBox="1"/>
          <p:nvPr/>
        </p:nvSpPr>
        <p:spPr>
          <a:xfrm>
            <a:off x="1895475"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000000">
                    <a:lumMod val="50000"/>
                    <a:lumOff val="50000"/>
                  </a:srgbClr>
                </a:solidFill>
                <a:latin typeface="Museo Sans For Dell"/>
              </a:rPr>
              <a:pPr>
                <a:lnSpc>
                  <a:spcPct val="90000"/>
                </a:lnSpc>
                <a:spcBef>
                  <a:spcPts val="600"/>
                </a:spcBef>
                <a:spcAft>
                  <a:spcPts val="0"/>
                </a:spcAft>
                <a:buClr>
                  <a:srgbClr val="0085C3"/>
                </a:buClr>
              </a:pPr>
              <a:t>3/17/2014</a:t>
            </a:fld>
            <a:endParaRPr lang="en-US" sz="900" dirty="0" smtClean="0">
              <a:solidFill>
                <a:srgbClr val="000000">
                  <a:lumMod val="50000"/>
                  <a:lumOff val="50000"/>
                </a:srgbClr>
              </a:solidFill>
              <a:latin typeface="Museo Sans For Dell"/>
            </a:endParaRPr>
          </a:p>
        </p:txBody>
      </p:sp>
      <p:sp>
        <p:nvSpPr>
          <p:cNvPr id="13" name="TextBox 12" hidden="1"/>
          <p:cNvSpPr txBox="1"/>
          <p:nvPr/>
        </p:nvSpPr>
        <p:spPr>
          <a:xfrm>
            <a:off x="1895475"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000000">
                    <a:lumMod val="50000"/>
                    <a:lumOff val="50000"/>
                  </a:srgbClr>
                </a:solidFill>
                <a:latin typeface="Museo Sans For Dell"/>
              </a:rPr>
              <a:pPr>
                <a:lnSpc>
                  <a:spcPct val="90000"/>
                </a:lnSpc>
                <a:spcBef>
                  <a:spcPts val="600"/>
                </a:spcBef>
                <a:spcAft>
                  <a:spcPts val="0"/>
                </a:spcAft>
                <a:buClr>
                  <a:srgbClr val="0085C3"/>
                </a:buClr>
              </a:pPr>
              <a:t>3/17/2014</a:t>
            </a:fld>
            <a:endParaRPr lang="en-US" sz="900" dirty="0" smtClean="0">
              <a:solidFill>
                <a:srgbClr val="000000">
                  <a:lumMod val="50000"/>
                  <a:lumOff val="50000"/>
                </a:srgbClr>
              </a:solidFill>
              <a:latin typeface="Museo Sans For Dell"/>
            </a:endParaRPr>
          </a:p>
        </p:txBody>
      </p:sp>
      <p:sp>
        <p:nvSpPr>
          <p:cNvPr id="9" name="TextBox 8"/>
          <p:cNvSpPr txBox="1"/>
          <p:nvPr/>
        </p:nvSpPr>
        <p:spPr bwMode="black">
          <a:xfrm>
            <a:off x="5350331" y="6437366"/>
            <a:ext cx="2743200" cy="153888"/>
          </a:xfrm>
          <a:prstGeom prst="rect">
            <a:avLst/>
          </a:prstGeom>
          <a:noFill/>
        </p:spPr>
        <p:txBody>
          <a:bodyPr lIns="0" tIns="0" rIns="0" bIns="0">
            <a:prstTxWarp prst="textNoShape">
              <a:avLst/>
            </a:prstTxWarp>
            <a:spAutoFit/>
          </a:bodyPr>
          <a:lstStyle/>
          <a:p>
            <a:pPr algn="r"/>
            <a:r>
              <a:rPr lang="en-US" sz="1000" dirty="0" smtClean="0">
                <a:solidFill>
                  <a:srgbClr val="000000">
                    <a:lumMod val="50000"/>
                    <a:lumOff val="50000"/>
                  </a:srgbClr>
                </a:solidFill>
                <a:latin typeface="Museo Sans For Dell"/>
              </a:rPr>
              <a:t>Global Support &amp; Deployment</a:t>
            </a:r>
            <a:endParaRPr lang="en-US" sz="1000" dirty="0">
              <a:solidFill>
                <a:srgbClr val="000000">
                  <a:lumMod val="50000"/>
                  <a:lumOff val="50000"/>
                </a:srgbClr>
              </a:solidFill>
              <a:latin typeface="Museo Sans For Dell"/>
            </a:endParaRPr>
          </a:p>
        </p:txBody>
      </p:sp>
      <p:sp>
        <p:nvSpPr>
          <p:cNvPr id="10" name="TextBox 9"/>
          <p:cNvSpPr txBox="1"/>
          <p:nvPr/>
        </p:nvSpPr>
        <p:spPr>
          <a:xfrm>
            <a:off x="752475" y="6447622"/>
            <a:ext cx="933450" cy="138499"/>
          </a:xfrm>
          <a:prstGeom prst="rect">
            <a:avLst/>
          </a:prstGeom>
        </p:spPr>
        <p:txBody>
          <a:bodyPr vert="horz" wrap="square" lIns="0" tIns="0" rIns="0" bIns="0" rtlCol="0" anchor="ctr">
            <a:spAutoFit/>
          </a:bodyPr>
          <a:lstStyle/>
          <a:p>
            <a:pPr>
              <a:lnSpc>
                <a:spcPct val="90000"/>
              </a:lnSpc>
              <a:buClr>
                <a:srgbClr val="0085C3"/>
              </a:buClr>
            </a:pPr>
            <a:r>
              <a:rPr lang="en-US" sz="1000" dirty="0" smtClean="0">
                <a:solidFill>
                  <a:srgbClr val="000000">
                    <a:lumMod val="50000"/>
                    <a:lumOff val="50000"/>
                  </a:srgbClr>
                </a:solidFill>
                <a:latin typeface="Museo Sans For Dell"/>
              </a:rPr>
              <a:t>Confidential</a:t>
            </a:r>
          </a:p>
        </p:txBody>
      </p:sp>
    </p:spTree>
    <p:extLst>
      <p:ext uri="{BB962C8B-B14F-4D97-AF65-F5344CB8AC3E}">
        <p14:creationId xmlns:p14="http://schemas.microsoft.com/office/powerpoint/2010/main" val="3560535614"/>
      </p:ext>
    </p:extLst>
  </p:cSld>
  <p:clrMap bg1="dk2" tx1="lt1" bg2="dk1" tx2="lt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 id="2147484090" r:id="rId13"/>
    <p:sldLayoutId id="2147484091" r:id="rId14"/>
    <p:sldLayoutId id="2147484092" r:id="rId15"/>
    <p:sldLayoutId id="2147484093" r:id="rId16"/>
  </p:sldLayoutIdLst>
  <p:transition spd="slow">
    <p:wipe/>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200" b="0" cap="none" baseline="0">
          <a:solidFill>
            <a:schemeClr val="bg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200"/>
        </a:spcBef>
        <a:spcAft>
          <a:spcPts val="0"/>
        </a:spcAft>
        <a:buClr>
          <a:schemeClr val="bg1"/>
        </a:buClr>
        <a:buFont typeface="Arial" pitchFamily="34" charset="0"/>
        <a:buChar char="•"/>
        <a:defRPr sz="2000">
          <a:solidFill>
            <a:schemeClr val="tx1"/>
          </a:solidFill>
          <a:latin typeface="Museo Sans For Dell" pitchFamily="2" charset="0"/>
          <a:ea typeface="Museo Sans For Dell" pitchFamily="2" charset="0"/>
          <a:cs typeface="+mn-cs"/>
        </a:defRPr>
      </a:lvl1pPr>
      <a:lvl2pPr marL="574675" indent="-233363" algn="l" rtl="0" eaLnBrk="1" fontAlgn="base" hangingPunct="1">
        <a:lnSpc>
          <a:spcPct val="90000"/>
        </a:lnSpc>
        <a:spcBef>
          <a:spcPts val="300"/>
        </a:spcBef>
        <a:spcAft>
          <a:spcPts val="0"/>
        </a:spcAft>
        <a:buClr>
          <a:schemeClr val="bg1"/>
        </a:buClr>
        <a:buFont typeface="Museo Sans For Dell" pitchFamily="2" charset="0"/>
        <a:buChar char="–"/>
        <a:defRPr sz="1800" baseline="0">
          <a:solidFill>
            <a:schemeClr val="tx1"/>
          </a:solidFill>
          <a:latin typeface="Museo Sans For Dell" pitchFamily="2" charset="0"/>
          <a:ea typeface="Museo Sans For Dell" pitchFamily="2" charset="0"/>
        </a:defRPr>
      </a:lvl2pPr>
      <a:lvl3pPr marL="909638" indent="-220663" algn="l" rtl="0" eaLnBrk="1" fontAlgn="base" hangingPunct="1">
        <a:lnSpc>
          <a:spcPct val="90000"/>
        </a:lnSpc>
        <a:spcBef>
          <a:spcPts val="300"/>
        </a:spcBef>
        <a:spcAft>
          <a:spcPts val="0"/>
        </a:spcAft>
        <a:buClr>
          <a:schemeClr val="bg1"/>
        </a:buClr>
        <a:buFont typeface="Museo Sans For Dell" pitchFamily="2" charset="0"/>
        <a:buChar char="–"/>
        <a:defRPr sz="1600" baseline="0">
          <a:solidFill>
            <a:schemeClr val="tx1"/>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chemeClr val="bg1"/>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38150" y="261560"/>
            <a:ext cx="8248650" cy="4431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a:t>
            </a:r>
          </a:p>
        </p:txBody>
      </p:sp>
      <p:sp>
        <p:nvSpPr>
          <p:cNvPr id="1029" name="Text Placeholder 12"/>
          <p:cNvSpPr>
            <a:spLocks noGrp="1"/>
          </p:cNvSpPr>
          <p:nvPr>
            <p:ph type="body" idx="1"/>
          </p:nvPr>
        </p:nvSpPr>
        <p:spPr bwMode="auto">
          <a:xfrm>
            <a:off x="457200" y="1273969"/>
            <a:ext cx="8248650" cy="10572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pic>
        <p:nvPicPr>
          <p:cNvPr id="6" name="Picture 5" descr="dell_gray_logo.png"/>
          <p:cNvPicPr>
            <a:picLocks noChangeAspect="1"/>
          </p:cNvPicPr>
          <p:nvPr/>
        </p:nvPicPr>
        <p:blipFill>
          <a:blip r:embed="rId17" cstate="screen"/>
          <a:stretch>
            <a:fillRect/>
          </a:stretch>
        </p:blipFill>
        <p:spPr bwMode="black">
          <a:xfrm>
            <a:off x="8193024" y="6226695"/>
            <a:ext cx="573025" cy="573025"/>
          </a:xfrm>
          <a:prstGeom prst="rect">
            <a:avLst/>
          </a:prstGeom>
        </p:spPr>
      </p:pic>
      <p:sp>
        <p:nvSpPr>
          <p:cNvPr id="14" name="TextBox 13"/>
          <p:cNvSpPr txBox="1"/>
          <p:nvPr/>
        </p:nvSpPr>
        <p:spPr>
          <a:xfrm>
            <a:off x="440237" y="6457435"/>
            <a:ext cx="265176" cy="118872"/>
          </a:xfrm>
          <a:prstGeom prst="rect">
            <a:avLst/>
          </a:prstGeom>
        </p:spPr>
        <p:txBody>
          <a:bodyPr vert="horz" lIns="0" tIns="0" rIns="0" bIns="0" rtlCol="0" anchor="ctr">
            <a:noAutofit/>
          </a:bodyPr>
          <a:lstStyle/>
          <a:p>
            <a:pPr>
              <a:lnSpc>
                <a:spcPct val="90000"/>
              </a:lnSpc>
              <a:buClr>
                <a:srgbClr val="0085C3"/>
              </a:buClr>
            </a:pPr>
            <a:fld id="{58EC7406-F4CC-4ABF-902E-2AF4E70E5C0F}" type="slidenum">
              <a:rPr lang="en-US" sz="900" smtClean="0">
                <a:solidFill>
                  <a:srgbClr val="000000">
                    <a:lumMod val="50000"/>
                    <a:lumOff val="50000"/>
                  </a:srgbClr>
                </a:solidFill>
                <a:latin typeface="Museo Sans For Dell"/>
              </a:rPr>
              <a:pPr>
                <a:lnSpc>
                  <a:spcPct val="90000"/>
                </a:lnSpc>
                <a:buClr>
                  <a:srgbClr val="0085C3"/>
                </a:buClr>
              </a:pPr>
              <a:t>‹#›</a:t>
            </a:fld>
            <a:endParaRPr lang="en-US" sz="900" dirty="0" err="1" smtClean="0">
              <a:solidFill>
                <a:srgbClr val="000000">
                  <a:lumMod val="50000"/>
                  <a:lumOff val="50000"/>
                </a:srgbClr>
              </a:solidFill>
              <a:latin typeface="Museo Sans For Dell"/>
            </a:endParaRPr>
          </a:p>
        </p:txBody>
      </p:sp>
      <p:sp>
        <p:nvSpPr>
          <p:cNvPr id="16" name="TextBox 15" hidden="1"/>
          <p:cNvSpPr txBox="1"/>
          <p:nvPr/>
        </p:nvSpPr>
        <p:spPr>
          <a:xfrm>
            <a:off x="1895479"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000000">
                    <a:lumMod val="50000"/>
                    <a:lumOff val="50000"/>
                  </a:srgbClr>
                </a:solidFill>
                <a:latin typeface="Museo Sans For Dell"/>
              </a:rPr>
              <a:pPr>
                <a:lnSpc>
                  <a:spcPct val="90000"/>
                </a:lnSpc>
                <a:spcBef>
                  <a:spcPts val="600"/>
                </a:spcBef>
                <a:spcAft>
                  <a:spcPts val="0"/>
                </a:spcAft>
                <a:buClr>
                  <a:srgbClr val="0085C3"/>
                </a:buClr>
              </a:pPr>
              <a:t>3/17/2014</a:t>
            </a:fld>
            <a:endParaRPr lang="en-US" sz="900" dirty="0" smtClean="0">
              <a:solidFill>
                <a:srgbClr val="000000">
                  <a:lumMod val="50000"/>
                  <a:lumOff val="50000"/>
                </a:srgbClr>
              </a:solidFill>
              <a:latin typeface="Museo Sans For Dell"/>
            </a:endParaRPr>
          </a:p>
        </p:txBody>
      </p:sp>
      <p:sp>
        <p:nvSpPr>
          <p:cNvPr id="13" name="TextBox 12" hidden="1"/>
          <p:cNvSpPr txBox="1"/>
          <p:nvPr/>
        </p:nvSpPr>
        <p:spPr>
          <a:xfrm>
            <a:off x="1895479"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000000">
                    <a:lumMod val="50000"/>
                    <a:lumOff val="50000"/>
                  </a:srgbClr>
                </a:solidFill>
                <a:latin typeface="Museo Sans For Dell"/>
              </a:rPr>
              <a:pPr>
                <a:lnSpc>
                  <a:spcPct val="90000"/>
                </a:lnSpc>
                <a:spcBef>
                  <a:spcPts val="600"/>
                </a:spcBef>
                <a:spcAft>
                  <a:spcPts val="0"/>
                </a:spcAft>
                <a:buClr>
                  <a:srgbClr val="0085C3"/>
                </a:buClr>
              </a:pPr>
              <a:t>3/17/2014</a:t>
            </a:fld>
            <a:endParaRPr lang="en-US" sz="900" dirty="0" smtClean="0">
              <a:solidFill>
                <a:srgbClr val="000000">
                  <a:lumMod val="50000"/>
                  <a:lumOff val="50000"/>
                </a:srgbClr>
              </a:solidFill>
              <a:latin typeface="Museo Sans For Dell"/>
            </a:endParaRPr>
          </a:p>
        </p:txBody>
      </p:sp>
      <p:sp>
        <p:nvSpPr>
          <p:cNvPr id="9" name="TextBox 8"/>
          <p:cNvSpPr txBox="1"/>
          <p:nvPr/>
        </p:nvSpPr>
        <p:spPr bwMode="black">
          <a:xfrm>
            <a:off x="5350331" y="6437366"/>
            <a:ext cx="2743200" cy="153888"/>
          </a:xfrm>
          <a:prstGeom prst="rect">
            <a:avLst/>
          </a:prstGeom>
          <a:noFill/>
        </p:spPr>
        <p:txBody>
          <a:bodyPr lIns="0" tIns="0" rIns="0" bIns="0">
            <a:prstTxWarp prst="textNoShape">
              <a:avLst/>
            </a:prstTxWarp>
            <a:spAutoFit/>
          </a:bodyPr>
          <a:lstStyle/>
          <a:p>
            <a:pPr algn="r"/>
            <a:r>
              <a:rPr lang="en-US" sz="1000" dirty="0" smtClean="0">
                <a:solidFill>
                  <a:srgbClr val="000000">
                    <a:lumMod val="50000"/>
                    <a:lumOff val="50000"/>
                  </a:srgbClr>
                </a:solidFill>
                <a:latin typeface="Museo Sans For Dell"/>
              </a:rPr>
              <a:t>Global Support and Deployment</a:t>
            </a:r>
            <a:endParaRPr lang="en-US" sz="1000" dirty="0">
              <a:solidFill>
                <a:srgbClr val="000000">
                  <a:lumMod val="50000"/>
                  <a:lumOff val="50000"/>
                </a:srgbClr>
              </a:solidFill>
              <a:latin typeface="Museo Sans For Dell"/>
            </a:endParaRPr>
          </a:p>
        </p:txBody>
      </p:sp>
      <p:sp>
        <p:nvSpPr>
          <p:cNvPr id="10" name="TextBox 9"/>
          <p:cNvSpPr txBox="1"/>
          <p:nvPr/>
        </p:nvSpPr>
        <p:spPr>
          <a:xfrm>
            <a:off x="752475" y="6447641"/>
            <a:ext cx="933450" cy="138499"/>
          </a:xfrm>
          <a:prstGeom prst="rect">
            <a:avLst/>
          </a:prstGeom>
        </p:spPr>
        <p:txBody>
          <a:bodyPr vert="horz" wrap="square" lIns="0" tIns="0" rIns="0" bIns="0" rtlCol="0" anchor="ctr">
            <a:spAutoFit/>
          </a:bodyPr>
          <a:lstStyle/>
          <a:p>
            <a:pPr>
              <a:lnSpc>
                <a:spcPct val="90000"/>
              </a:lnSpc>
              <a:buClr>
                <a:srgbClr val="0085C3"/>
              </a:buClr>
            </a:pPr>
            <a:r>
              <a:rPr lang="en-US" sz="1000" dirty="0" smtClean="0">
                <a:solidFill>
                  <a:srgbClr val="000000">
                    <a:lumMod val="50000"/>
                    <a:lumOff val="50000"/>
                  </a:srgbClr>
                </a:solidFill>
                <a:latin typeface="Museo Sans For Dell"/>
              </a:rPr>
              <a:t>Confidential</a:t>
            </a:r>
          </a:p>
        </p:txBody>
      </p:sp>
    </p:spTree>
    <p:extLst>
      <p:ext uri="{BB962C8B-B14F-4D97-AF65-F5344CB8AC3E}">
        <p14:creationId xmlns:p14="http://schemas.microsoft.com/office/powerpoint/2010/main" val="517216702"/>
      </p:ext>
    </p:extLst>
  </p:cSld>
  <p:clrMap bg1="dk2" tx1="lt1" bg2="dk1" tx2="lt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 id="2147484121" r:id="rId12"/>
    <p:sldLayoutId id="2147484122" r:id="rId13"/>
    <p:sldLayoutId id="2147484123" r:id="rId14"/>
    <p:sldLayoutId id="2147484124" r:id="rId15"/>
  </p:sldLayoutIdLst>
  <p:transition spd="slow">
    <p:wipe/>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200" b="0" cap="none" baseline="0">
          <a:solidFill>
            <a:schemeClr val="bg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200"/>
        </a:spcBef>
        <a:spcAft>
          <a:spcPts val="0"/>
        </a:spcAft>
        <a:buClr>
          <a:schemeClr val="bg1"/>
        </a:buClr>
        <a:buFont typeface="Arial" pitchFamily="34" charset="0"/>
        <a:buChar char="•"/>
        <a:defRPr sz="2000">
          <a:solidFill>
            <a:schemeClr val="tx1"/>
          </a:solidFill>
          <a:latin typeface="Museo Sans For Dell" pitchFamily="2" charset="0"/>
          <a:ea typeface="Museo Sans For Dell" pitchFamily="2" charset="0"/>
          <a:cs typeface="+mn-cs"/>
        </a:defRPr>
      </a:lvl1pPr>
      <a:lvl2pPr marL="574675" indent="-233363" algn="l" rtl="0" eaLnBrk="1" fontAlgn="base" hangingPunct="1">
        <a:lnSpc>
          <a:spcPct val="90000"/>
        </a:lnSpc>
        <a:spcBef>
          <a:spcPts val="300"/>
        </a:spcBef>
        <a:spcAft>
          <a:spcPts val="0"/>
        </a:spcAft>
        <a:buClr>
          <a:schemeClr val="bg1"/>
        </a:buClr>
        <a:buFont typeface="Museo Sans For Dell" pitchFamily="2" charset="0"/>
        <a:buChar char="–"/>
        <a:defRPr sz="1800" baseline="0">
          <a:solidFill>
            <a:schemeClr val="tx1"/>
          </a:solidFill>
          <a:latin typeface="Museo Sans For Dell" pitchFamily="2" charset="0"/>
          <a:ea typeface="Museo Sans For Dell" pitchFamily="2" charset="0"/>
        </a:defRPr>
      </a:lvl2pPr>
      <a:lvl3pPr marL="909638" indent="-220663" algn="l" rtl="0" eaLnBrk="1" fontAlgn="base" hangingPunct="1">
        <a:lnSpc>
          <a:spcPct val="90000"/>
        </a:lnSpc>
        <a:spcBef>
          <a:spcPts val="300"/>
        </a:spcBef>
        <a:spcAft>
          <a:spcPts val="0"/>
        </a:spcAft>
        <a:buClr>
          <a:schemeClr val="bg1"/>
        </a:buClr>
        <a:buFont typeface="Museo Sans For Dell" pitchFamily="2" charset="0"/>
        <a:buChar char="–"/>
        <a:defRPr sz="1600" baseline="0">
          <a:solidFill>
            <a:schemeClr val="tx1"/>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chemeClr val="bg1"/>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38150" y="261560"/>
            <a:ext cx="8248650" cy="4431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a:t>
            </a:r>
          </a:p>
        </p:txBody>
      </p:sp>
      <p:sp>
        <p:nvSpPr>
          <p:cNvPr id="1029" name="Text Placeholder 12"/>
          <p:cNvSpPr>
            <a:spLocks noGrp="1"/>
          </p:cNvSpPr>
          <p:nvPr>
            <p:ph type="body" idx="1"/>
          </p:nvPr>
        </p:nvSpPr>
        <p:spPr bwMode="auto">
          <a:xfrm>
            <a:off x="457200" y="1273969"/>
            <a:ext cx="8248650" cy="10572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pic>
        <p:nvPicPr>
          <p:cNvPr id="6" name="Picture 5" descr="dell_gray_logo.png"/>
          <p:cNvPicPr>
            <a:picLocks noChangeAspect="1"/>
          </p:cNvPicPr>
          <p:nvPr/>
        </p:nvPicPr>
        <p:blipFill>
          <a:blip r:embed="rId16" cstate="screen"/>
          <a:stretch>
            <a:fillRect/>
          </a:stretch>
        </p:blipFill>
        <p:spPr bwMode="black">
          <a:xfrm>
            <a:off x="8193024" y="6226695"/>
            <a:ext cx="573025" cy="573025"/>
          </a:xfrm>
          <a:prstGeom prst="rect">
            <a:avLst/>
          </a:prstGeom>
        </p:spPr>
      </p:pic>
      <p:sp>
        <p:nvSpPr>
          <p:cNvPr id="14" name="TextBox 13"/>
          <p:cNvSpPr txBox="1"/>
          <p:nvPr/>
        </p:nvSpPr>
        <p:spPr>
          <a:xfrm>
            <a:off x="440237" y="6457435"/>
            <a:ext cx="265176" cy="118872"/>
          </a:xfrm>
          <a:prstGeom prst="rect">
            <a:avLst/>
          </a:prstGeom>
        </p:spPr>
        <p:txBody>
          <a:bodyPr vert="horz" lIns="0" tIns="0" rIns="0" bIns="0" rtlCol="0" anchor="ctr">
            <a:noAutofit/>
          </a:bodyPr>
          <a:lstStyle/>
          <a:p>
            <a:pPr>
              <a:lnSpc>
                <a:spcPct val="90000"/>
              </a:lnSpc>
              <a:buClr>
                <a:srgbClr val="0085C3"/>
              </a:buClr>
            </a:pPr>
            <a:fld id="{58EC7406-F4CC-4ABF-902E-2AF4E70E5C0F}" type="slidenum">
              <a:rPr lang="en-US" sz="900" smtClean="0">
                <a:solidFill>
                  <a:srgbClr val="000000">
                    <a:lumMod val="50000"/>
                    <a:lumOff val="50000"/>
                  </a:srgbClr>
                </a:solidFill>
                <a:latin typeface="Museo Sans For Dell"/>
              </a:rPr>
              <a:pPr>
                <a:lnSpc>
                  <a:spcPct val="90000"/>
                </a:lnSpc>
                <a:buClr>
                  <a:srgbClr val="0085C3"/>
                </a:buClr>
              </a:pPr>
              <a:t>‹#›</a:t>
            </a:fld>
            <a:endParaRPr lang="en-US" sz="900" dirty="0" err="1" smtClean="0">
              <a:solidFill>
                <a:srgbClr val="000000">
                  <a:lumMod val="50000"/>
                  <a:lumOff val="50000"/>
                </a:srgbClr>
              </a:solidFill>
              <a:latin typeface="Museo Sans For Dell"/>
            </a:endParaRPr>
          </a:p>
        </p:txBody>
      </p:sp>
      <p:sp>
        <p:nvSpPr>
          <p:cNvPr id="16" name="TextBox 15" hidden="1"/>
          <p:cNvSpPr txBox="1"/>
          <p:nvPr/>
        </p:nvSpPr>
        <p:spPr>
          <a:xfrm>
            <a:off x="1895479"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000000">
                    <a:lumMod val="50000"/>
                    <a:lumOff val="50000"/>
                  </a:srgbClr>
                </a:solidFill>
                <a:latin typeface="Museo Sans For Dell"/>
              </a:rPr>
              <a:pPr>
                <a:lnSpc>
                  <a:spcPct val="90000"/>
                </a:lnSpc>
                <a:spcBef>
                  <a:spcPts val="600"/>
                </a:spcBef>
                <a:spcAft>
                  <a:spcPts val="0"/>
                </a:spcAft>
                <a:buClr>
                  <a:srgbClr val="0085C3"/>
                </a:buClr>
              </a:pPr>
              <a:t>3/17/2014</a:t>
            </a:fld>
            <a:endParaRPr lang="en-US" sz="900" dirty="0" smtClean="0">
              <a:solidFill>
                <a:srgbClr val="000000">
                  <a:lumMod val="50000"/>
                  <a:lumOff val="50000"/>
                </a:srgbClr>
              </a:solidFill>
              <a:latin typeface="Museo Sans For Dell"/>
            </a:endParaRPr>
          </a:p>
        </p:txBody>
      </p:sp>
      <p:sp>
        <p:nvSpPr>
          <p:cNvPr id="13" name="TextBox 12" hidden="1"/>
          <p:cNvSpPr txBox="1"/>
          <p:nvPr/>
        </p:nvSpPr>
        <p:spPr>
          <a:xfrm>
            <a:off x="1895479"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rgbClr val="0085C3"/>
              </a:buClr>
            </a:pPr>
            <a:fld id="{E00CF047-7350-4707-AA1A-E56FA69586CC}" type="datetime1">
              <a:rPr lang="en-US" sz="900" smtClean="0">
                <a:solidFill>
                  <a:srgbClr val="000000">
                    <a:lumMod val="50000"/>
                    <a:lumOff val="50000"/>
                  </a:srgbClr>
                </a:solidFill>
                <a:latin typeface="Museo Sans For Dell"/>
              </a:rPr>
              <a:pPr>
                <a:lnSpc>
                  <a:spcPct val="90000"/>
                </a:lnSpc>
                <a:spcBef>
                  <a:spcPts val="600"/>
                </a:spcBef>
                <a:spcAft>
                  <a:spcPts val="0"/>
                </a:spcAft>
                <a:buClr>
                  <a:srgbClr val="0085C3"/>
                </a:buClr>
              </a:pPr>
              <a:t>3/17/2014</a:t>
            </a:fld>
            <a:endParaRPr lang="en-US" sz="900" dirty="0" smtClean="0">
              <a:solidFill>
                <a:srgbClr val="000000">
                  <a:lumMod val="50000"/>
                  <a:lumOff val="50000"/>
                </a:srgbClr>
              </a:solidFill>
              <a:latin typeface="Museo Sans For Dell"/>
            </a:endParaRPr>
          </a:p>
        </p:txBody>
      </p:sp>
      <p:sp>
        <p:nvSpPr>
          <p:cNvPr id="9" name="TextBox 8"/>
          <p:cNvSpPr txBox="1"/>
          <p:nvPr/>
        </p:nvSpPr>
        <p:spPr bwMode="black">
          <a:xfrm>
            <a:off x="5350331" y="6437366"/>
            <a:ext cx="2743200" cy="153888"/>
          </a:xfrm>
          <a:prstGeom prst="rect">
            <a:avLst/>
          </a:prstGeom>
          <a:noFill/>
        </p:spPr>
        <p:txBody>
          <a:bodyPr lIns="0" tIns="0" rIns="0" bIns="0">
            <a:prstTxWarp prst="textNoShape">
              <a:avLst/>
            </a:prstTxWarp>
            <a:spAutoFit/>
          </a:bodyPr>
          <a:lstStyle/>
          <a:p>
            <a:pPr algn="r"/>
            <a:r>
              <a:rPr lang="en-US" sz="1000" dirty="0" smtClean="0">
                <a:solidFill>
                  <a:srgbClr val="000000">
                    <a:lumMod val="50000"/>
                    <a:lumOff val="50000"/>
                  </a:srgbClr>
                </a:solidFill>
                <a:latin typeface="Museo Sans For Dell"/>
              </a:rPr>
              <a:t>Global Support and Deployment</a:t>
            </a:r>
            <a:endParaRPr lang="en-US" sz="1000" dirty="0">
              <a:solidFill>
                <a:srgbClr val="000000">
                  <a:lumMod val="50000"/>
                  <a:lumOff val="50000"/>
                </a:srgbClr>
              </a:solidFill>
              <a:latin typeface="Museo Sans For Dell"/>
            </a:endParaRPr>
          </a:p>
        </p:txBody>
      </p:sp>
      <p:sp>
        <p:nvSpPr>
          <p:cNvPr id="10" name="TextBox 9"/>
          <p:cNvSpPr txBox="1"/>
          <p:nvPr/>
        </p:nvSpPr>
        <p:spPr>
          <a:xfrm>
            <a:off x="752475" y="6447641"/>
            <a:ext cx="933450" cy="138499"/>
          </a:xfrm>
          <a:prstGeom prst="rect">
            <a:avLst/>
          </a:prstGeom>
        </p:spPr>
        <p:txBody>
          <a:bodyPr vert="horz" wrap="square" lIns="0" tIns="0" rIns="0" bIns="0" rtlCol="0" anchor="ctr">
            <a:spAutoFit/>
          </a:bodyPr>
          <a:lstStyle/>
          <a:p>
            <a:pPr>
              <a:lnSpc>
                <a:spcPct val="90000"/>
              </a:lnSpc>
              <a:buClr>
                <a:srgbClr val="0085C3"/>
              </a:buClr>
            </a:pPr>
            <a:r>
              <a:rPr lang="en-US" sz="1000" dirty="0" smtClean="0">
                <a:solidFill>
                  <a:srgbClr val="000000">
                    <a:lumMod val="50000"/>
                    <a:lumOff val="50000"/>
                  </a:srgbClr>
                </a:solidFill>
                <a:latin typeface="Museo Sans For Dell"/>
              </a:rPr>
              <a:t>Confidential</a:t>
            </a:r>
          </a:p>
        </p:txBody>
      </p:sp>
    </p:spTree>
    <p:extLst>
      <p:ext uri="{BB962C8B-B14F-4D97-AF65-F5344CB8AC3E}">
        <p14:creationId xmlns:p14="http://schemas.microsoft.com/office/powerpoint/2010/main" val="1116189433"/>
      </p:ext>
    </p:extLst>
  </p:cSld>
  <p:clrMap bg1="dk2" tx1="lt1" bg2="dk1" tx2="lt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 id="2147484137" r:id="rId12"/>
    <p:sldLayoutId id="2147484138" r:id="rId13"/>
    <p:sldLayoutId id="2147484139" r:id="rId14"/>
  </p:sldLayoutIdLst>
  <p:transition spd="slow">
    <p:wipe/>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200" b="0" cap="none" baseline="0">
          <a:solidFill>
            <a:schemeClr val="bg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200"/>
        </a:spcBef>
        <a:spcAft>
          <a:spcPts val="0"/>
        </a:spcAft>
        <a:buClr>
          <a:schemeClr val="bg1"/>
        </a:buClr>
        <a:buFont typeface="Arial" pitchFamily="34" charset="0"/>
        <a:buChar char="•"/>
        <a:defRPr sz="2000">
          <a:solidFill>
            <a:schemeClr val="tx1"/>
          </a:solidFill>
          <a:latin typeface="Museo Sans For Dell" pitchFamily="2" charset="0"/>
          <a:ea typeface="Museo Sans For Dell" pitchFamily="2" charset="0"/>
          <a:cs typeface="+mn-cs"/>
        </a:defRPr>
      </a:lvl1pPr>
      <a:lvl2pPr marL="574675" indent="-233363" algn="l" rtl="0" eaLnBrk="1" fontAlgn="base" hangingPunct="1">
        <a:lnSpc>
          <a:spcPct val="90000"/>
        </a:lnSpc>
        <a:spcBef>
          <a:spcPts val="300"/>
        </a:spcBef>
        <a:spcAft>
          <a:spcPts val="0"/>
        </a:spcAft>
        <a:buClr>
          <a:schemeClr val="bg1"/>
        </a:buClr>
        <a:buFont typeface="Museo Sans For Dell" pitchFamily="2" charset="0"/>
        <a:buChar char="–"/>
        <a:defRPr sz="1800" baseline="0">
          <a:solidFill>
            <a:schemeClr val="tx1"/>
          </a:solidFill>
          <a:latin typeface="Museo Sans For Dell" pitchFamily="2" charset="0"/>
          <a:ea typeface="Museo Sans For Dell" pitchFamily="2" charset="0"/>
        </a:defRPr>
      </a:lvl2pPr>
      <a:lvl3pPr marL="909638" indent="-220663" algn="l" rtl="0" eaLnBrk="1" fontAlgn="base" hangingPunct="1">
        <a:lnSpc>
          <a:spcPct val="90000"/>
        </a:lnSpc>
        <a:spcBef>
          <a:spcPts val="300"/>
        </a:spcBef>
        <a:spcAft>
          <a:spcPts val="0"/>
        </a:spcAft>
        <a:buClr>
          <a:schemeClr val="bg1"/>
        </a:buClr>
        <a:buFont typeface="Museo Sans For Dell" pitchFamily="2" charset="0"/>
        <a:buChar char="–"/>
        <a:defRPr sz="1600" baseline="0">
          <a:solidFill>
            <a:schemeClr val="tx1"/>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chemeClr val="bg1"/>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25904" y="38100"/>
            <a:ext cx="8239125" cy="96012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US" dirty="0" smtClean="0"/>
          </a:p>
        </p:txBody>
      </p:sp>
      <p:sp>
        <p:nvSpPr>
          <p:cNvPr id="1029" name="Text Placeholder 12"/>
          <p:cNvSpPr>
            <a:spLocks noGrp="1"/>
          </p:cNvSpPr>
          <p:nvPr>
            <p:ph type="body" idx="1"/>
          </p:nvPr>
        </p:nvSpPr>
        <p:spPr bwMode="auto">
          <a:xfrm>
            <a:off x="447675" y="1310640"/>
            <a:ext cx="8239125" cy="100848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Box 3"/>
          <p:cNvSpPr txBox="1"/>
          <p:nvPr/>
        </p:nvSpPr>
        <p:spPr bwMode="black">
          <a:xfrm>
            <a:off x="5350331" y="6437366"/>
            <a:ext cx="2743200" cy="153888"/>
          </a:xfrm>
          <a:prstGeom prst="rect">
            <a:avLst/>
          </a:prstGeom>
          <a:noFill/>
        </p:spPr>
        <p:txBody>
          <a:bodyPr lIns="0" tIns="0" rIns="0" bIns="0">
            <a:prstTxWarp prst="textNoShape">
              <a:avLst/>
            </a:prstTxWarp>
            <a:spAutoFit/>
          </a:bodyPr>
          <a:lstStyle/>
          <a:p>
            <a:pPr algn="r"/>
            <a:r>
              <a:rPr lang="en-US" sz="1000" dirty="0" smtClean="0">
                <a:solidFill>
                  <a:srgbClr val="000000">
                    <a:lumMod val="50000"/>
                    <a:lumOff val="50000"/>
                  </a:srgbClr>
                </a:solidFill>
                <a:latin typeface="Museo Sans For Dell"/>
              </a:rPr>
              <a:t>Global Support and Deployment</a:t>
            </a:r>
            <a:endParaRPr lang="en-US" sz="1000" dirty="0">
              <a:solidFill>
                <a:srgbClr val="000000">
                  <a:lumMod val="50000"/>
                  <a:lumOff val="50000"/>
                </a:srgbClr>
              </a:solidFill>
              <a:latin typeface="Museo Sans For Dell"/>
            </a:endParaRPr>
          </a:p>
        </p:txBody>
      </p:sp>
    </p:spTree>
    <p:extLst>
      <p:ext uri="{BB962C8B-B14F-4D97-AF65-F5344CB8AC3E}">
        <p14:creationId xmlns:p14="http://schemas.microsoft.com/office/powerpoint/2010/main" val="1595941187"/>
      </p:ext>
    </p:extLst>
  </p:cSld>
  <p:clrMap bg1="dk2" tx1="lt1" bg2="dk1" tx2="lt2" accent1="accent1" accent2="accent2" accent3="accent3" accent4="accent4" accent5="accent5" accent6="accent6" hlink="hlink" folHlink="folHlink"/>
  <p:transition spd="med">
    <p:wipe dir="r"/>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000" b="0" cap="none" baseline="0">
          <a:solidFill>
            <a:schemeClr val="bg1"/>
          </a:solidFill>
          <a:latin typeface="Trebuchet MS" pitchFamily="34" charset="0"/>
          <a:ea typeface="Trebuchet MS" pitchFamily="34"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2000"/>
        </a:spcBef>
        <a:spcAft>
          <a:spcPct val="0"/>
        </a:spcAft>
        <a:buClr>
          <a:schemeClr val="bg1"/>
        </a:buClr>
        <a:buFont typeface="Arial" pitchFamily="34" charset="0"/>
        <a:buChar char="•"/>
        <a:defRPr sz="2200">
          <a:solidFill>
            <a:schemeClr val="bg2"/>
          </a:solidFill>
          <a:latin typeface="Trebuchet MS" pitchFamily="34" charset="0"/>
          <a:ea typeface="Trebuchet MS" pitchFamily="34" charset="0"/>
          <a:cs typeface="+mn-cs"/>
        </a:defRPr>
      </a:lvl1pPr>
      <a:lvl2pPr marL="574675" indent="-223838" algn="l" rtl="0" eaLnBrk="1" fontAlgn="base" hangingPunct="1">
        <a:lnSpc>
          <a:spcPct val="90000"/>
        </a:lnSpc>
        <a:spcBef>
          <a:spcPts val="800"/>
        </a:spcBef>
        <a:spcAft>
          <a:spcPct val="0"/>
        </a:spcAft>
        <a:buClr>
          <a:schemeClr val="bg1"/>
        </a:buClr>
        <a:buFont typeface="Museo Sans For Dell" pitchFamily="2" charset="0"/>
        <a:buChar char="–"/>
        <a:defRPr sz="1800" baseline="0">
          <a:solidFill>
            <a:schemeClr val="bg2"/>
          </a:solidFill>
          <a:latin typeface="Trebuchet MS" pitchFamily="34" charset="0"/>
          <a:ea typeface="Trebuchet MS" pitchFamily="34" charset="0"/>
        </a:defRPr>
      </a:lvl2pPr>
      <a:lvl3pPr marL="909638" indent="-220663" algn="l" rtl="0" eaLnBrk="1" fontAlgn="base" hangingPunct="1">
        <a:lnSpc>
          <a:spcPct val="90000"/>
        </a:lnSpc>
        <a:spcBef>
          <a:spcPts val="800"/>
        </a:spcBef>
        <a:spcAft>
          <a:spcPct val="0"/>
        </a:spcAft>
        <a:buClr>
          <a:schemeClr val="bg1"/>
        </a:buClr>
        <a:buFont typeface="Museo Sans For Dell" pitchFamily="2" charset="0"/>
        <a:buChar char="›"/>
        <a:defRPr sz="1600">
          <a:solidFill>
            <a:schemeClr val="bg2"/>
          </a:solidFill>
          <a:latin typeface="Trebuchet MS" pitchFamily="34" charset="0"/>
          <a:ea typeface="Trebuchet MS" pitchFamily="34" charset="0"/>
        </a:defRPr>
      </a:lvl3pPr>
      <a:lvl4pPr marL="1246188" indent="-222250"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0.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366.xml"/><Relationship Id="rId5" Type="http://schemas.openxmlformats.org/officeDocument/2006/relationships/hyperlink" Target="http://www.dell.com/supportassistgroup" TargetMode="External"/><Relationship Id="rId4" Type="http://schemas.openxmlformats.org/officeDocument/2006/relationships/hyperlink" Target="http://www.dell.com/supportassis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8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3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09.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09.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6.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352.xml"/><Relationship Id="rId6" Type="http://schemas.openxmlformats.org/officeDocument/2006/relationships/hyperlink" Target="http://en.community.dell.com/dell-groups/dell_integrated_support/m/mediagallery/20249255.aspx" TargetMode="External"/><Relationship Id="rId5" Type="http://schemas.openxmlformats.org/officeDocument/2006/relationships/hyperlink" Target="http://en.community.dell.com/techcenter/systems-management/w/wiki/openmanage-essentials.aspx" TargetMode="Externa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52.xml"/><Relationship Id="rId4" Type="http://schemas.openxmlformats.org/officeDocument/2006/relationships/hyperlink" Target="http://en.community.dell.com/dell-groups/dell_integrated_support/default.asp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dell.com/SupportAssist" TargetMode="External"/><Relationship Id="rId7" Type="http://schemas.openxmlformats.org/officeDocument/2006/relationships/hyperlink" Target="http://www.dell.com/support/drivers/us/en/555/DriverDetails?driverId=1YNVW" TargetMode="External"/><Relationship Id="rId2" Type="http://schemas.openxmlformats.org/officeDocument/2006/relationships/notesSlide" Target="../notesSlides/notesSlide19.xml"/><Relationship Id="rId1" Type="http://schemas.openxmlformats.org/officeDocument/2006/relationships/slideLayout" Target="../slideLayouts/slideLayout352.xml"/><Relationship Id="rId6" Type="http://schemas.openxmlformats.org/officeDocument/2006/relationships/hyperlink" Target="http://www.dell.com/support/drivers/us/en/19/driverdetails?driverid=36MYR" TargetMode="External"/><Relationship Id="rId5" Type="http://schemas.openxmlformats.org/officeDocument/2006/relationships/hyperlink" Target="http://www.dell.com/support/drivers/us/en/19/DriverDetails?driverId=PW18M" TargetMode="External"/><Relationship Id="rId4" Type="http://schemas.openxmlformats.org/officeDocument/2006/relationships/hyperlink" Target="http://marketing.dell.com/ome-softwar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6.xml"/></Relationships>
</file>

<file path=ppt/slides/_rels/slide24.xml.rels><?xml version="1.0" encoding="UTF-8" standalone="yes"?>
<Relationships xmlns="http://schemas.openxmlformats.org/package/2006/relationships"><Relationship Id="rId3" Type="http://schemas.openxmlformats.org/officeDocument/2006/relationships/hyperlink" Target="http://www.dell.com/servicedescriptions" TargetMode="External"/><Relationship Id="rId2" Type="http://schemas.openxmlformats.org/officeDocument/2006/relationships/notesSlide" Target="../notesSlides/notesSlide20.xml"/><Relationship Id="rId1" Type="http://schemas.openxmlformats.org/officeDocument/2006/relationships/slideLayout" Target="../slideLayouts/slideLayout205.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0.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166.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0.xml"/></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6.xml"/><Relationship Id="rId1" Type="http://schemas.openxmlformats.org/officeDocument/2006/relationships/slideLayout" Target="../slideLayouts/slideLayout38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2660253"/>
            <a:ext cx="5962650" cy="1025922"/>
          </a:xfrm>
        </p:spPr>
        <p:txBody>
          <a:bodyPr/>
          <a:lstStyle/>
          <a:p>
            <a:r>
              <a:rPr lang="en-US" dirty="0" smtClean="0"/>
              <a:t>Dell ProSupport Plus</a:t>
            </a:r>
            <a:br>
              <a:rPr lang="en-US" dirty="0" smtClean="0"/>
            </a:br>
            <a:r>
              <a:rPr lang="en-US" dirty="0" smtClean="0"/>
              <a:t>Channel Partner Deck</a:t>
            </a:r>
            <a:endParaRPr lang="en-US" dirty="0"/>
          </a:p>
        </p:txBody>
      </p:sp>
      <p:sp>
        <p:nvSpPr>
          <p:cNvPr id="5" name="Subtitle 4"/>
          <p:cNvSpPr>
            <a:spLocks noGrp="1"/>
          </p:cNvSpPr>
          <p:nvPr>
            <p:ph type="subTitle" idx="1"/>
          </p:nvPr>
        </p:nvSpPr>
        <p:spPr/>
        <p:txBody>
          <a:bodyPr/>
          <a:lstStyle/>
          <a:p>
            <a:r>
              <a:rPr lang="en-US" dirty="0" smtClean="0"/>
              <a:t>March 2014</a:t>
            </a:r>
            <a:endParaRPr lang="en-US" dirty="0"/>
          </a:p>
        </p:txBody>
      </p:sp>
    </p:spTree>
    <p:extLst>
      <p:ext uri="{BB962C8B-B14F-4D97-AF65-F5344CB8AC3E}">
        <p14:creationId xmlns:p14="http://schemas.microsoft.com/office/powerpoint/2010/main" val="244806572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flipH="1">
            <a:off x="3097530" y="1349591"/>
            <a:ext cx="6046470" cy="4660841"/>
          </a:xfrm>
          <a:prstGeom prst="rect">
            <a:avLst/>
          </a:prstGeom>
          <a:solidFill>
            <a:schemeClr val="tx2">
              <a:lumMod val="95000"/>
            </a:schemeClr>
          </a:solidFill>
          <a:effectLst/>
        </p:spPr>
        <p:txBody>
          <a:bodyPr wrap="square" rtlCol="0" anchor="t">
            <a:normAutofit/>
          </a:bodyPr>
          <a:lstStyle/>
          <a:p>
            <a:pPr algn="ctr">
              <a:lnSpc>
                <a:spcPct val="90000"/>
              </a:lnSpc>
              <a:spcBef>
                <a:spcPts val="100"/>
              </a:spcBef>
              <a:spcAft>
                <a:spcPts val="100"/>
              </a:spcAft>
            </a:pPr>
            <a:endParaRPr lang="en-US" sz="2000" dirty="0" err="1" smtClean="0">
              <a:solidFill>
                <a:srgbClr val="FFFFFF"/>
              </a:solidFill>
              <a:latin typeface="Museo Sans For Dell"/>
            </a:endParaRPr>
          </a:p>
        </p:txBody>
      </p:sp>
      <p:sp>
        <p:nvSpPr>
          <p:cNvPr id="61" name="Rectangle 60"/>
          <p:cNvSpPr/>
          <p:nvPr/>
        </p:nvSpPr>
        <p:spPr>
          <a:xfrm>
            <a:off x="0" y="1349253"/>
            <a:ext cx="2983230" cy="827287"/>
          </a:xfrm>
          <a:prstGeom prst="rect">
            <a:avLst/>
          </a:prstGeom>
          <a:noFill/>
          <a:ln>
            <a:solidFill>
              <a:schemeClr val="accent3"/>
            </a:solidFill>
          </a:ln>
          <a:effectLst/>
        </p:spPr>
        <p:txBody>
          <a:bodyPr wrap="square" lIns="640080" tIns="137160" rIns="137160" bIns="137160" rtlCol="0" anchor="ctr">
            <a:noAutofit/>
          </a:bodyPr>
          <a:lstStyle/>
          <a:p>
            <a:pPr>
              <a:lnSpc>
                <a:spcPct val="90000"/>
              </a:lnSpc>
              <a:spcBef>
                <a:spcPts val="600"/>
              </a:spcBef>
              <a:spcAft>
                <a:spcPts val="0"/>
              </a:spcAft>
            </a:pPr>
            <a:r>
              <a:rPr lang="en-US" sz="1400" b="1" dirty="0" smtClean="0">
                <a:solidFill>
                  <a:srgbClr val="DADADA"/>
                </a:solidFill>
                <a:latin typeface="Museo Sans For Dell"/>
              </a:rPr>
              <a:t>Dedicated Technical Account Manager</a:t>
            </a:r>
          </a:p>
        </p:txBody>
      </p:sp>
      <p:sp>
        <p:nvSpPr>
          <p:cNvPr id="62" name="Rectangle 61"/>
          <p:cNvSpPr/>
          <p:nvPr/>
        </p:nvSpPr>
        <p:spPr>
          <a:xfrm>
            <a:off x="0" y="2313182"/>
            <a:ext cx="2983230" cy="827287"/>
          </a:xfrm>
          <a:prstGeom prst="rect">
            <a:avLst/>
          </a:prstGeom>
          <a:noFill/>
          <a:ln>
            <a:solidFill>
              <a:schemeClr val="accent3"/>
            </a:solidFill>
          </a:ln>
          <a:effectLst/>
        </p:spPr>
        <p:txBody>
          <a:bodyPr wrap="square" lIns="640080" tIns="137160" rIns="137160" bIns="137160" rtlCol="0" anchor="ctr">
            <a:noAutofit/>
          </a:bodyPr>
          <a:lstStyle/>
          <a:p>
            <a:pPr>
              <a:lnSpc>
                <a:spcPct val="90000"/>
              </a:lnSpc>
              <a:spcBef>
                <a:spcPts val="600"/>
              </a:spcBef>
              <a:spcAft>
                <a:spcPts val="0"/>
              </a:spcAft>
            </a:pPr>
            <a:r>
              <a:rPr lang="en-US" sz="1400" b="1" dirty="0" smtClean="0">
                <a:solidFill>
                  <a:srgbClr val="DADADA"/>
                </a:solidFill>
                <a:latin typeface="Museo Sans For Dell"/>
              </a:rPr>
              <a:t>Direct access to elite ProSupport Plus engineers</a:t>
            </a:r>
          </a:p>
        </p:txBody>
      </p:sp>
      <p:sp>
        <p:nvSpPr>
          <p:cNvPr id="63" name="Rectangle 62"/>
          <p:cNvSpPr/>
          <p:nvPr/>
        </p:nvSpPr>
        <p:spPr>
          <a:xfrm>
            <a:off x="0" y="3266199"/>
            <a:ext cx="2983230" cy="827287"/>
          </a:xfrm>
          <a:prstGeom prst="rect">
            <a:avLst/>
          </a:prstGeom>
          <a:noFill/>
          <a:ln>
            <a:solidFill>
              <a:schemeClr val="accent3"/>
            </a:solidFill>
          </a:ln>
          <a:effectLst/>
        </p:spPr>
        <p:txBody>
          <a:bodyPr wrap="square" lIns="640080" tIns="137160" rIns="137160" bIns="137160" rtlCol="0" anchor="ctr">
            <a:noAutofit/>
          </a:bodyPr>
          <a:lstStyle/>
          <a:p>
            <a:pPr>
              <a:lnSpc>
                <a:spcPct val="90000"/>
              </a:lnSpc>
              <a:spcBef>
                <a:spcPts val="600"/>
              </a:spcBef>
              <a:spcAft>
                <a:spcPts val="0"/>
              </a:spcAft>
            </a:pPr>
            <a:r>
              <a:rPr lang="en-US" sz="1400" b="1" dirty="0">
                <a:solidFill>
                  <a:srgbClr val="DADADA"/>
                </a:solidFill>
                <a:latin typeface="Museo Sans For Dell"/>
              </a:rPr>
              <a:t>Remote monitoring and automated support with </a:t>
            </a:r>
            <a:r>
              <a:rPr lang="en-US" sz="1400" b="1" dirty="0" err="1">
                <a:solidFill>
                  <a:srgbClr val="DADADA"/>
                </a:solidFill>
                <a:latin typeface="Museo Sans For Dell"/>
              </a:rPr>
              <a:t>SupportAssist</a:t>
            </a:r>
            <a:endParaRPr lang="en-US" sz="1400" b="1" dirty="0">
              <a:solidFill>
                <a:srgbClr val="DADADA"/>
              </a:solidFill>
              <a:latin typeface="Museo Sans For Dell"/>
            </a:endParaRPr>
          </a:p>
        </p:txBody>
      </p:sp>
      <p:sp>
        <p:nvSpPr>
          <p:cNvPr id="65" name="Rectangle 64"/>
          <p:cNvSpPr/>
          <p:nvPr/>
        </p:nvSpPr>
        <p:spPr>
          <a:xfrm>
            <a:off x="0" y="4230128"/>
            <a:ext cx="2983230" cy="827287"/>
          </a:xfrm>
          <a:prstGeom prst="rect">
            <a:avLst/>
          </a:prstGeom>
          <a:solidFill>
            <a:schemeClr val="accent3"/>
          </a:solidFill>
          <a:ln>
            <a:solidFill>
              <a:schemeClr val="accent3"/>
            </a:solidFill>
          </a:ln>
          <a:effectLst/>
        </p:spPr>
        <p:txBody>
          <a:bodyPr wrap="square" lIns="640080" tIns="137160" rIns="137160" bIns="137160" rtlCol="0" anchor="ctr">
            <a:noAutofit/>
          </a:bodyPr>
          <a:lstStyle/>
          <a:p>
            <a:pPr>
              <a:lnSpc>
                <a:spcPct val="90000"/>
              </a:lnSpc>
              <a:spcBef>
                <a:spcPts val="600"/>
              </a:spcBef>
              <a:spcAft>
                <a:spcPts val="0"/>
              </a:spcAft>
            </a:pPr>
            <a:r>
              <a:rPr lang="en-US" sz="1400" b="1" dirty="0" smtClean="0">
                <a:solidFill>
                  <a:srgbClr val="FFFFFF"/>
                </a:solidFill>
                <a:latin typeface="Museo Sans For Dell"/>
              </a:rPr>
              <a:t>Monthly reporting and performance  recommendations</a:t>
            </a:r>
          </a:p>
        </p:txBody>
      </p:sp>
      <p:sp>
        <p:nvSpPr>
          <p:cNvPr id="66" name="Rectangle 65"/>
          <p:cNvSpPr/>
          <p:nvPr/>
        </p:nvSpPr>
        <p:spPr>
          <a:xfrm>
            <a:off x="0" y="1349592"/>
            <a:ext cx="560070" cy="826948"/>
          </a:xfrm>
          <a:prstGeom prst="rect">
            <a:avLst/>
          </a:prstGeom>
          <a:solidFill>
            <a:schemeClr val="accent3"/>
          </a:solidFill>
          <a:effectLst/>
        </p:spPr>
        <p:txBody>
          <a:bodyPr wrap="square" lIns="0" tIns="0" rIns="0" bIns="0" rtlCol="0" anchor="ctr" anchorCtr="0">
            <a:noAutofit/>
          </a:bodyPr>
          <a:lstStyle/>
          <a:p>
            <a:pPr algn="ctr">
              <a:lnSpc>
                <a:spcPct val="90000"/>
              </a:lnSpc>
              <a:spcBef>
                <a:spcPts val="100"/>
              </a:spcBef>
              <a:spcAft>
                <a:spcPts val="100"/>
              </a:spcAft>
            </a:pPr>
            <a:r>
              <a:rPr lang="en-US" sz="2000" dirty="0" smtClean="0">
                <a:solidFill>
                  <a:srgbClr val="FFFFFF"/>
                </a:solidFill>
                <a:latin typeface="Museo Sans For Dell"/>
              </a:rPr>
              <a:t>1</a:t>
            </a:r>
          </a:p>
        </p:txBody>
      </p:sp>
      <p:sp>
        <p:nvSpPr>
          <p:cNvPr id="67" name="Rectangle 66"/>
          <p:cNvSpPr/>
          <p:nvPr/>
        </p:nvSpPr>
        <p:spPr>
          <a:xfrm>
            <a:off x="0" y="2313521"/>
            <a:ext cx="560070" cy="826948"/>
          </a:xfrm>
          <a:prstGeom prst="rect">
            <a:avLst/>
          </a:prstGeom>
          <a:solidFill>
            <a:schemeClr val="accent3"/>
          </a:solidFill>
          <a:effectLst/>
        </p:spPr>
        <p:txBody>
          <a:bodyPr wrap="square" lIns="0" tIns="0" rIns="0" bIns="0" rtlCol="0" anchor="ctr" anchorCtr="0">
            <a:noAutofit/>
          </a:bodyPr>
          <a:lstStyle/>
          <a:p>
            <a:pPr algn="ctr">
              <a:lnSpc>
                <a:spcPct val="90000"/>
              </a:lnSpc>
              <a:spcBef>
                <a:spcPts val="100"/>
              </a:spcBef>
              <a:spcAft>
                <a:spcPts val="100"/>
              </a:spcAft>
            </a:pPr>
            <a:r>
              <a:rPr lang="en-US" sz="2000" dirty="0" smtClean="0">
                <a:solidFill>
                  <a:srgbClr val="FFFFFF"/>
                </a:solidFill>
                <a:latin typeface="Museo Sans For Dell"/>
              </a:rPr>
              <a:t>2</a:t>
            </a:r>
          </a:p>
        </p:txBody>
      </p:sp>
      <p:sp>
        <p:nvSpPr>
          <p:cNvPr id="68" name="Rectangle 67"/>
          <p:cNvSpPr/>
          <p:nvPr/>
        </p:nvSpPr>
        <p:spPr>
          <a:xfrm>
            <a:off x="0" y="3266538"/>
            <a:ext cx="560070" cy="826948"/>
          </a:xfrm>
          <a:prstGeom prst="rect">
            <a:avLst/>
          </a:prstGeom>
          <a:solidFill>
            <a:schemeClr val="accent3"/>
          </a:solidFill>
          <a:effectLst/>
        </p:spPr>
        <p:txBody>
          <a:bodyPr wrap="square" lIns="0" tIns="0" rIns="0" bIns="0" rtlCol="0" anchor="ctr" anchorCtr="0">
            <a:noAutofit/>
          </a:bodyPr>
          <a:lstStyle/>
          <a:p>
            <a:pPr algn="ctr">
              <a:lnSpc>
                <a:spcPct val="90000"/>
              </a:lnSpc>
              <a:spcBef>
                <a:spcPts val="100"/>
              </a:spcBef>
              <a:spcAft>
                <a:spcPts val="100"/>
              </a:spcAft>
            </a:pPr>
            <a:r>
              <a:rPr lang="en-US" sz="2000" dirty="0" smtClean="0">
                <a:solidFill>
                  <a:srgbClr val="FFFFFF"/>
                </a:solidFill>
                <a:latin typeface="Museo Sans For Dell"/>
              </a:rPr>
              <a:t>3</a:t>
            </a:r>
          </a:p>
        </p:txBody>
      </p:sp>
      <p:sp>
        <p:nvSpPr>
          <p:cNvPr id="69" name="Rectangle 68"/>
          <p:cNvSpPr/>
          <p:nvPr/>
        </p:nvSpPr>
        <p:spPr>
          <a:xfrm>
            <a:off x="0" y="4230467"/>
            <a:ext cx="560070" cy="826948"/>
          </a:xfrm>
          <a:prstGeom prst="rect">
            <a:avLst/>
          </a:prstGeom>
          <a:solidFill>
            <a:schemeClr val="accent3"/>
          </a:solidFill>
          <a:effectLst/>
        </p:spPr>
        <p:txBody>
          <a:bodyPr wrap="square" lIns="0" tIns="0" rIns="0" bIns="0" rtlCol="0" anchor="ctr" anchorCtr="0">
            <a:noAutofit/>
          </a:bodyPr>
          <a:lstStyle/>
          <a:p>
            <a:pPr algn="ctr">
              <a:lnSpc>
                <a:spcPct val="90000"/>
              </a:lnSpc>
              <a:spcBef>
                <a:spcPts val="100"/>
              </a:spcBef>
              <a:spcAft>
                <a:spcPts val="100"/>
              </a:spcAft>
            </a:pPr>
            <a:r>
              <a:rPr lang="en-US" sz="2000" dirty="0" smtClean="0">
                <a:solidFill>
                  <a:srgbClr val="FFFFFF"/>
                </a:solidFill>
                <a:latin typeface="Museo Sans For Dell"/>
              </a:rPr>
              <a:t>4</a:t>
            </a:r>
          </a:p>
        </p:txBody>
      </p:sp>
      <p:sp>
        <p:nvSpPr>
          <p:cNvPr id="71" name="Rectangle 70"/>
          <p:cNvSpPr/>
          <p:nvPr/>
        </p:nvSpPr>
        <p:spPr>
          <a:xfrm>
            <a:off x="0" y="5183145"/>
            <a:ext cx="2983230" cy="827287"/>
          </a:xfrm>
          <a:prstGeom prst="rect">
            <a:avLst/>
          </a:prstGeom>
          <a:noFill/>
          <a:ln>
            <a:solidFill>
              <a:schemeClr val="accent3"/>
            </a:solidFill>
          </a:ln>
          <a:effectLst/>
        </p:spPr>
        <p:txBody>
          <a:bodyPr wrap="square" lIns="640080" tIns="137160" rIns="137160" bIns="137160" rtlCol="0" anchor="ctr">
            <a:noAutofit/>
          </a:bodyPr>
          <a:lstStyle/>
          <a:p>
            <a:pPr>
              <a:lnSpc>
                <a:spcPct val="90000"/>
              </a:lnSpc>
              <a:spcBef>
                <a:spcPts val="600"/>
              </a:spcBef>
              <a:spcAft>
                <a:spcPts val="0"/>
              </a:spcAft>
            </a:pPr>
            <a:r>
              <a:rPr lang="en-US" sz="1400" b="1" dirty="0" smtClean="0">
                <a:solidFill>
                  <a:srgbClr val="DADADA"/>
                </a:solidFill>
                <a:latin typeface="Museo Sans For Dell"/>
              </a:rPr>
              <a:t>System maintenance</a:t>
            </a:r>
          </a:p>
        </p:txBody>
      </p:sp>
      <p:sp>
        <p:nvSpPr>
          <p:cNvPr id="72" name="Rectangle 71"/>
          <p:cNvSpPr/>
          <p:nvPr/>
        </p:nvSpPr>
        <p:spPr>
          <a:xfrm>
            <a:off x="0" y="5183484"/>
            <a:ext cx="560070" cy="826948"/>
          </a:xfrm>
          <a:prstGeom prst="rect">
            <a:avLst/>
          </a:prstGeom>
          <a:solidFill>
            <a:schemeClr val="accent3"/>
          </a:solidFill>
          <a:effectLst/>
        </p:spPr>
        <p:txBody>
          <a:bodyPr wrap="square" lIns="0" tIns="0" rIns="0" bIns="0" rtlCol="0" anchor="ctr" anchorCtr="0">
            <a:noAutofit/>
          </a:bodyPr>
          <a:lstStyle/>
          <a:p>
            <a:pPr algn="ctr">
              <a:lnSpc>
                <a:spcPct val="90000"/>
              </a:lnSpc>
              <a:spcBef>
                <a:spcPts val="100"/>
              </a:spcBef>
              <a:spcAft>
                <a:spcPts val="100"/>
              </a:spcAft>
            </a:pPr>
            <a:r>
              <a:rPr lang="en-US" sz="2000" dirty="0" smtClean="0">
                <a:solidFill>
                  <a:srgbClr val="FFFFFF"/>
                </a:solidFill>
                <a:latin typeface="Museo Sans For Dell"/>
              </a:rPr>
              <a:t>5</a:t>
            </a:r>
          </a:p>
        </p:txBody>
      </p:sp>
      <p:sp>
        <p:nvSpPr>
          <p:cNvPr id="16" name="TextBox 15"/>
          <p:cNvSpPr txBox="1"/>
          <p:nvPr/>
        </p:nvSpPr>
        <p:spPr>
          <a:xfrm>
            <a:off x="3092921" y="1486723"/>
            <a:ext cx="5687541" cy="3117777"/>
          </a:xfrm>
          <a:prstGeom prst="rect">
            <a:avLst/>
          </a:prstGeom>
          <a:noFill/>
        </p:spPr>
        <p:txBody>
          <a:bodyPr wrap="square" rtlCol="0">
            <a:spAutoFit/>
          </a:bodyPr>
          <a:lstStyle/>
          <a:p>
            <a:pPr marL="285750" indent="-285750">
              <a:lnSpc>
                <a:spcPct val="90000"/>
              </a:lnSpc>
              <a:spcBef>
                <a:spcPts val="600"/>
              </a:spcBef>
              <a:spcAft>
                <a:spcPts val="600"/>
              </a:spcAft>
              <a:buFont typeface="Arial" pitchFamily="34" charset="0"/>
              <a:buChar char="•"/>
            </a:pPr>
            <a:r>
              <a:rPr lang="en-US" sz="1600" kern="0" dirty="0">
                <a:solidFill>
                  <a:srgbClr val="444444"/>
                </a:solidFill>
                <a:latin typeface="Museo Sans For Dell"/>
              </a:rPr>
              <a:t>Monthly health checks </a:t>
            </a:r>
            <a:r>
              <a:rPr lang="en-US" sz="1600" kern="0" dirty="0" smtClean="0">
                <a:solidFill>
                  <a:srgbClr val="444444"/>
                </a:solidFill>
                <a:latin typeface="Museo Sans For Dell"/>
              </a:rPr>
              <a:t>enabled through </a:t>
            </a:r>
            <a:r>
              <a:rPr lang="en-US" sz="1600" kern="0" dirty="0" err="1" smtClean="0">
                <a:solidFill>
                  <a:srgbClr val="444444"/>
                </a:solidFill>
                <a:latin typeface="Museo Sans For Dell"/>
              </a:rPr>
              <a:t>SupportAssist</a:t>
            </a:r>
            <a:r>
              <a:rPr lang="en-US" sz="1600" kern="0" dirty="0" smtClean="0">
                <a:solidFill>
                  <a:srgbClr val="444444"/>
                </a:solidFill>
                <a:latin typeface="Museo Sans For Dell"/>
              </a:rPr>
              <a:t> provide critical updates and performance recommendations.</a:t>
            </a:r>
            <a:endParaRPr lang="en-US" sz="1600" kern="0" dirty="0">
              <a:solidFill>
                <a:srgbClr val="444444"/>
              </a:solidFill>
              <a:latin typeface="Museo Sans For Dell"/>
            </a:endParaRPr>
          </a:p>
          <a:p>
            <a:pPr marL="285750" indent="-285750">
              <a:lnSpc>
                <a:spcPct val="90000"/>
              </a:lnSpc>
              <a:spcBef>
                <a:spcPts val="600"/>
              </a:spcBef>
              <a:spcAft>
                <a:spcPts val="600"/>
              </a:spcAft>
              <a:buFont typeface="Arial" pitchFamily="34" charset="0"/>
              <a:buChar char="•"/>
            </a:pPr>
            <a:r>
              <a:rPr lang="en-US" sz="1600" kern="0" dirty="0" smtClean="0">
                <a:solidFill>
                  <a:srgbClr val="444444"/>
                </a:solidFill>
                <a:latin typeface="Museo Sans For Dell"/>
              </a:rPr>
              <a:t>Monthly contract and support history reporting to aid in budgeting and planning.</a:t>
            </a:r>
          </a:p>
          <a:p>
            <a:pPr marL="285750" indent="-285750">
              <a:lnSpc>
                <a:spcPct val="90000"/>
              </a:lnSpc>
              <a:spcBef>
                <a:spcPts val="600"/>
              </a:spcBef>
              <a:spcAft>
                <a:spcPts val="600"/>
              </a:spcAft>
              <a:buFont typeface="Arial" pitchFamily="34" charset="0"/>
              <a:buChar char="•"/>
            </a:pPr>
            <a:r>
              <a:rPr lang="en-US" sz="1600" dirty="0" smtClean="0">
                <a:solidFill>
                  <a:srgbClr val="444444"/>
                </a:solidFill>
                <a:latin typeface="Museo Sans For Dell"/>
              </a:rPr>
              <a:t>Recommendations based on trends </a:t>
            </a:r>
            <a:r>
              <a:rPr lang="en-US" sz="1600" dirty="0">
                <a:solidFill>
                  <a:srgbClr val="444444"/>
                </a:solidFill>
                <a:latin typeface="Museo Sans For Dell"/>
              </a:rPr>
              <a:t>and </a:t>
            </a:r>
            <a:r>
              <a:rPr lang="en-US" sz="1600" dirty="0" smtClean="0">
                <a:solidFill>
                  <a:srgbClr val="444444"/>
                </a:solidFill>
                <a:latin typeface="Museo Sans For Dell"/>
              </a:rPr>
              <a:t>best practices across the Dell customer base.</a:t>
            </a:r>
          </a:p>
          <a:p>
            <a:pPr marL="285750" indent="-285750">
              <a:lnSpc>
                <a:spcPct val="90000"/>
              </a:lnSpc>
              <a:spcBef>
                <a:spcPts val="600"/>
              </a:spcBef>
              <a:spcAft>
                <a:spcPts val="600"/>
              </a:spcAft>
              <a:buFont typeface="Arial" pitchFamily="34" charset="0"/>
              <a:buChar char="•"/>
            </a:pPr>
            <a:r>
              <a:rPr lang="en-US" sz="1600" kern="0" dirty="0" smtClean="0">
                <a:solidFill>
                  <a:srgbClr val="444444"/>
                </a:solidFill>
                <a:latin typeface="Museo Sans For Dell"/>
              </a:rPr>
              <a:t>The </a:t>
            </a:r>
            <a:r>
              <a:rPr lang="en-US" sz="1600" kern="0" dirty="0">
                <a:solidFill>
                  <a:srgbClr val="444444"/>
                </a:solidFill>
                <a:latin typeface="Museo Sans For Dell"/>
              </a:rPr>
              <a:t>full ProSupport Plus reporting suite is available only with the implementation of </a:t>
            </a:r>
            <a:r>
              <a:rPr lang="en-US" sz="1600" kern="0" dirty="0" err="1" smtClean="0">
                <a:solidFill>
                  <a:srgbClr val="444444"/>
                </a:solidFill>
                <a:latin typeface="Museo Sans For Dell"/>
              </a:rPr>
              <a:t>SupportAssist</a:t>
            </a:r>
            <a:r>
              <a:rPr lang="en-US" sz="1600" kern="0" dirty="0" smtClean="0">
                <a:solidFill>
                  <a:srgbClr val="444444"/>
                </a:solidFill>
                <a:latin typeface="Museo Sans For Dell"/>
              </a:rPr>
              <a:t>. </a:t>
            </a:r>
            <a:r>
              <a:rPr lang="en-US" sz="1600" dirty="0">
                <a:solidFill>
                  <a:srgbClr val="444444"/>
                </a:solidFill>
                <a:latin typeface="Museo Sans For Dell"/>
              </a:rPr>
              <a:t> </a:t>
            </a:r>
          </a:p>
          <a:p>
            <a:r>
              <a:rPr lang="en-US" sz="1600" dirty="0">
                <a:solidFill>
                  <a:srgbClr val="444444"/>
                </a:solidFill>
                <a:latin typeface="Museo Sans For Dell"/>
              </a:rPr>
              <a:t/>
            </a:r>
            <a:br>
              <a:rPr lang="en-US" sz="1600" dirty="0">
                <a:solidFill>
                  <a:srgbClr val="444444"/>
                </a:solidFill>
                <a:latin typeface="Museo Sans For Dell"/>
              </a:rPr>
            </a:br>
            <a:endParaRPr lang="en-US" sz="1600" kern="0" dirty="0" smtClean="0">
              <a:solidFill>
                <a:srgbClr val="444444"/>
              </a:solidFill>
              <a:latin typeface="Museo Sans For Dell"/>
            </a:endParaRPr>
          </a:p>
        </p:txBody>
      </p:sp>
      <p:sp>
        <p:nvSpPr>
          <p:cNvPr id="21" name="Right Triangle 20"/>
          <p:cNvSpPr/>
          <p:nvPr/>
        </p:nvSpPr>
        <p:spPr>
          <a:xfrm rot="16200000" flipV="1">
            <a:off x="7827740" y="4130062"/>
            <a:ext cx="399142" cy="283296"/>
          </a:xfrm>
          <a:prstGeom prst="rtTriangle">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rgbClr val="FFFFFF"/>
              </a:solidFill>
              <a:latin typeface="Museo Sans For Dell"/>
            </a:endParaRPr>
          </a:p>
        </p:txBody>
      </p:sp>
      <p:sp>
        <p:nvSpPr>
          <p:cNvPr id="22" name="Rounded Rectangle 21"/>
          <p:cNvSpPr/>
          <p:nvPr/>
        </p:nvSpPr>
        <p:spPr>
          <a:xfrm>
            <a:off x="3591197" y="4386942"/>
            <a:ext cx="4772640" cy="1629683"/>
          </a:xfrm>
          <a:prstGeom prst="roundRect">
            <a:avLst>
              <a:gd name="adj" fmla="val 5191"/>
            </a:avLst>
          </a:prstGeom>
          <a:solidFill>
            <a:schemeClr val="accent1"/>
          </a:solidFill>
          <a:effectLst/>
        </p:spPr>
        <p:txBody>
          <a:bodyPr wrap="square" lIns="137160" tIns="137160" rIns="137160" bIns="137160" rtlCol="0" anchor="t" anchorCtr="0">
            <a:noAutofit/>
          </a:bodyPr>
          <a:lstStyle/>
          <a:p>
            <a:pPr>
              <a:spcBef>
                <a:spcPts val="600"/>
              </a:spcBef>
              <a:spcAft>
                <a:spcPts val="0"/>
              </a:spcAft>
            </a:pPr>
            <a:r>
              <a:rPr lang="en-US" sz="1600" dirty="0" smtClean="0">
                <a:solidFill>
                  <a:srgbClr val="FFFFFF"/>
                </a:solidFill>
                <a:latin typeface="Museo For Dell"/>
              </a:rPr>
              <a:t>“We have become accustomed to the level of service provided by Dell and we no longer consider other vendors when we want to roll-out a new solution</a:t>
            </a:r>
            <a:r>
              <a:rPr lang="en-US" sz="1600" dirty="0" smtClean="0">
                <a:solidFill>
                  <a:srgbClr val="FFFFFF"/>
                </a:solidFill>
              </a:rPr>
              <a:t>.</a:t>
            </a:r>
            <a:r>
              <a:rPr lang="en-US" sz="1600" dirty="0" smtClean="0">
                <a:solidFill>
                  <a:srgbClr val="FFFFFF"/>
                </a:solidFill>
                <a:latin typeface="Museo For Dell"/>
              </a:rPr>
              <a:t>”</a:t>
            </a:r>
            <a:endParaRPr lang="en-US" sz="400" dirty="0" smtClean="0">
              <a:solidFill>
                <a:srgbClr val="FFFFFF"/>
              </a:solidFill>
              <a:latin typeface="Museo For Dell"/>
            </a:endParaRPr>
          </a:p>
          <a:p>
            <a:pPr>
              <a:spcBef>
                <a:spcPts val="600"/>
              </a:spcBef>
              <a:spcAft>
                <a:spcPts val="0"/>
              </a:spcAft>
            </a:pPr>
            <a:endParaRPr lang="en-US" sz="400" dirty="0" smtClean="0">
              <a:solidFill>
                <a:srgbClr val="FFFFFF"/>
              </a:solidFill>
              <a:latin typeface="Museo For Dell"/>
            </a:endParaRPr>
          </a:p>
          <a:p>
            <a:pPr>
              <a:spcBef>
                <a:spcPts val="600"/>
              </a:spcBef>
              <a:spcAft>
                <a:spcPts val="0"/>
              </a:spcAft>
            </a:pPr>
            <a:r>
              <a:rPr lang="en-US" sz="1200" dirty="0" smtClean="0">
                <a:solidFill>
                  <a:srgbClr val="FFFFFF"/>
                </a:solidFill>
                <a:latin typeface="Museo Sans For Dell"/>
              </a:rPr>
              <a:t>- </a:t>
            </a:r>
            <a:r>
              <a:rPr lang="en-US" sz="1200" dirty="0" err="1" smtClean="0">
                <a:solidFill>
                  <a:srgbClr val="FFFFFF"/>
                </a:solidFill>
                <a:latin typeface="Museo Sans For Dell"/>
              </a:rPr>
              <a:t>Hemant</a:t>
            </a:r>
            <a:r>
              <a:rPr lang="en-US" sz="1200" dirty="0" smtClean="0">
                <a:solidFill>
                  <a:srgbClr val="FFFFFF"/>
                </a:solidFill>
                <a:latin typeface="Museo Sans For Dell"/>
              </a:rPr>
              <a:t> </a:t>
            </a:r>
            <a:r>
              <a:rPr lang="en-US" sz="1200" dirty="0" err="1" smtClean="0">
                <a:solidFill>
                  <a:srgbClr val="FFFFFF"/>
                </a:solidFill>
                <a:latin typeface="Museo Sans For Dell"/>
              </a:rPr>
              <a:t>Darji</a:t>
            </a:r>
            <a:r>
              <a:rPr lang="en-US" sz="1200" dirty="0" smtClean="0">
                <a:solidFill>
                  <a:srgbClr val="FFFFFF"/>
                </a:solidFill>
                <a:latin typeface="Museo Sans For Dell"/>
              </a:rPr>
              <a:t>, Gujarat Apollo Industries, India</a:t>
            </a:r>
            <a:endParaRPr lang="en-US" sz="1600" dirty="0" smtClean="0">
              <a:solidFill>
                <a:srgbClr val="FFFFFF"/>
              </a:solidFill>
              <a:latin typeface="Museo Sans For Dell"/>
            </a:endParaRPr>
          </a:p>
        </p:txBody>
      </p:sp>
      <p:sp>
        <p:nvSpPr>
          <p:cNvPr id="2" name="Title 1"/>
          <p:cNvSpPr>
            <a:spLocks noGrp="1"/>
          </p:cNvSpPr>
          <p:nvPr>
            <p:ph type="title"/>
          </p:nvPr>
        </p:nvSpPr>
        <p:spPr/>
        <p:txBody>
          <a:bodyPr/>
          <a:lstStyle/>
          <a:p>
            <a:r>
              <a:rPr lang="en-US" dirty="0" smtClean="0"/>
              <a:t>Five critical components of ProSupport Plus</a:t>
            </a:r>
            <a:endParaRPr lang="en-US" dirty="0"/>
          </a:p>
        </p:txBody>
      </p:sp>
    </p:spTree>
    <p:extLst>
      <p:ext uri="{BB962C8B-B14F-4D97-AF65-F5344CB8AC3E}">
        <p14:creationId xmlns:p14="http://schemas.microsoft.com/office/powerpoint/2010/main" val="295153584"/>
      </p:ext>
    </p:extLst>
  </p:cSld>
  <p:clrMapOvr>
    <a:masterClrMapping/>
  </p:clrMapOvr>
  <p:transition spd="slow" advClick="0">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flipH="1">
            <a:off x="3097530" y="1349591"/>
            <a:ext cx="6046470" cy="4660841"/>
          </a:xfrm>
          <a:prstGeom prst="rect">
            <a:avLst/>
          </a:prstGeom>
          <a:solidFill>
            <a:schemeClr val="tx2">
              <a:lumMod val="95000"/>
            </a:schemeClr>
          </a:solidFill>
          <a:effectLst/>
        </p:spPr>
        <p:txBody>
          <a:bodyPr wrap="square" rtlCol="0" anchor="t">
            <a:normAutofit/>
          </a:bodyPr>
          <a:lstStyle/>
          <a:p>
            <a:pPr algn="ctr">
              <a:lnSpc>
                <a:spcPct val="90000"/>
              </a:lnSpc>
              <a:spcBef>
                <a:spcPts val="100"/>
              </a:spcBef>
              <a:spcAft>
                <a:spcPts val="100"/>
              </a:spcAft>
            </a:pPr>
            <a:endParaRPr lang="en-US" sz="2000" dirty="0" err="1" smtClean="0">
              <a:solidFill>
                <a:srgbClr val="FFFFFF"/>
              </a:solidFill>
              <a:latin typeface="Museo Sans For Dell"/>
            </a:endParaRPr>
          </a:p>
        </p:txBody>
      </p:sp>
      <p:sp>
        <p:nvSpPr>
          <p:cNvPr id="61" name="Rectangle 60"/>
          <p:cNvSpPr/>
          <p:nvPr/>
        </p:nvSpPr>
        <p:spPr>
          <a:xfrm>
            <a:off x="0" y="1349253"/>
            <a:ext cx="2983230" cy="827287"/>
          </a:xfrm>
          <a:prstGeom prst="rect">
            <a:avLst/>
          </a:prstGeom>
          <a:noFill/>
          <a:ln>
            <a:solidFill>
              <a:schemeClr val="accent3"/>
            </a:solidFill>
          </a:ln>
          <a:effectLst/>
        </p:spPr>
        <p:txBody>
          <a:bodyPr wrap="square" lIns="640080" tIns="137160" rIns="137160" bIns="137160" rtlCol="0" anchor="ctr">
            <a:noAutofit/>
          </a:bodyPr>
          <a:lstStyle/>
          <a:p>
            <a:pPr>
              <a:lnSpc>
                <a:spcPct val="90000"/>
              </a:lnSpc>
              <a:spcBef>
                <a:spcPts val="600"/>
              </a:spcBef>
              <a:spcAft>
                <a:spcPts val="0"/>
              </a:spcAft>
            </a:pPr>
            <a:r>
              <a:rPr lang="en-US" sz="1400" b="1" dirty="0" smtClean="0">
                <a:solidFill>
                  <a:srgbClr val="DADADA"/>
                </a:solidFill>
                <a:latin typeface="Museo Sans For Dell"/>
              </a:rPr>
              <a:t>Dedicated Technical Account Manager</a:t>
            </a:r>
          </a:p>
        </p:txBody>
      </p:sp>
      <p:sp>
        <p:nvSpPr>
          <p:cNvPr id="62" name="Rectangle 61"/>
          <p:cNvSpPr/>
          <p:nvPr/>
        </p:nvSpPr>
        <p:spPr>
          <a:xfrm>
            <a:off x="0" y="2313182"/>
            <a:ext cx="2983230" cy="827287"/>
          </a:xfrm>
          <a:prstGeom prst="rect">
            <a:avLst/>
          </a:prstGeom>
          <a:noFill/>
          <a:ln>
            <a:solidFill>
              <a:schemeClr val="accent3"/>
            </a:solidFill>
          </a:ln>
          <a:effectLst/>
        </p:spPr>
        <p:txBody>
          <a:bodyPr wrap="square" lIns="640080" tIns="137160" rIns="137160" bIns="137160" rtlCol="0" anchor="ctr">
            <a:noAutofit/>
          </a:bodyPr>
          <a:lstStyle/>
          <a:p>
            <a:pPr>
              <a:lnSpc>
                <a:spcPct val="90000"/>
              </a:lnSpc>
              <a:spcBef>
                <a:spcPts val="600"/>
              </a:spcBef>
              <a:spcAft>
                <a:spcPts val="0"/>
              </a:spcAft>
            </a:pPr>
            <a:r>
              <a:rPr lang="en-US" sz="1400" b="1" dirty="0" smtClean="0">
                <a:solidFill>
                  <a:srgbClr val="DADADA"/>
                </a:solidFill>
                <a:latin typeface="Museo Sans For Dell"/>
              </a:rPr>
              <a:t>Direct access to elite ProSupport Plus engineers</a:t>
            </a:r>
          </a:p>
        </p:txBody>
      </p:sp>
      <p:sp>
        <p:nvSpPr>
          <p:cNvPr id="63" name="Rectangle 62"/>
          <p:cNvSpPr/>
          <p:nvPr/>
        </p:nvSpPr>
        <p:spPr>
          <a:xfrm>
            <a:off x="0" y="3266199"/>
            <a:ext cx="2983230" cy="827287"/>
          </a:xfrm>
          <a:prstGeom prst="rect">
            <a:avLst/>
          </a:prstGeom>
          <a:noFill/>
          <a:ln>
            <a:solidFill>
              <a:schemeClr val="accent3"/>
            </a:solidFill>
          </a:ln>
          <a:effectLst/>
        </p:spPr>
        <p:txBody>
          <a:bodyPr wrap="square" lIns="640080" tIns="137160" rIns="137160" bIns="137160" rtlCol="0" anchor="ctr">
            <a:noAutofit/>
          </a:bodyPr>
          <a:lstStyle/>
          <a:p>
            <a:pPr>
              <a:lnSpc>
                <a:spcPct val="90000"/>
              </a:lnSpc>
              <a:spcBef>
                <a:spcPts val="600"/>
              </a:spcBef>
              <a:spcAft>
                <a:spcPts val="0"/>
              </a:spcAft>
            </a:pPr>
            <a:r>
              <a:rPr lang="en-US" sz="1400" b="1" dirty="0" smtClean="0">
                <a:solidFill>
                  <a:srgbClr val="DADADA"/>
                </a:solidFill>
                <a:latin typeface="Museo Sans For Dell"/>
              </a:rPr>
              <a:t>Proactive monitoring and resolution through Dell </a:t>
            </a:r>
            <a:r>
              <a:rPr lang="en-US" sz="1400" b="1" dirty="0" err="1" smtClean="0">
                <a:solidFill>
                  <a:srgbClr val="DADADA"/>
                </a:solidFill>
                <a:latin typeface="Museo Sans For Dell"/>
              </a:rPr>
              <a:t>SupportAssist</a:t>
            </a:r>
            <a:endParaRPr lang="en-US" sz="1400" b="1" dirty="0" smtClean="0">
              <a:solidFill>
                <a:srgbClr val="DADADA"/>
              </a:solidFill>
              <a:latin typeface="Museo Sans For Dell"/>
            </a:endParaRPr>
          </a:p>
        </p:txBody>
      </p:sp>
      <p:sp>
        <p:nvSpPr>
          <p:cNvPr id="65" name="Rectangle 64"/>
          <p:cNvSpPr/>
          <p:nvPr/>
        </p:nvSpPr>
        <p:spPr>
          <a:xfrm>
            <a:off x="0" y="4230128"/>
            <a:ext cx="2983230" cy="827287"/>
          </a:xfrm>
          <a:prstGeom prst="rect">
            <a:avLst/>
          </a:prstGeom>
          <a:noFill/>
          <a:ln>
            <a:solidFill>
              <a:schemeClr val="accent3"/>
            </a:solidFill>
          </a:ln>
          <a:effectLst/>
        </p:spPr>
        <p:txBody>
          <a:bodyPr wrap="square" lIns="640080" tIns="137160" rIns="137160" bIns="137160" rtlCol="0" anchor="ctr">
            <a:noAutofit/>
          </a:bodyPr>
          <a:lstStyle/>
          <a:p>
            <a:pPr>
              <a:lnSpc>
                <a:spcPct val="90000"/>
              </a:lnSpc>
              <a:spcBef>
                <a:spcPts val="600"/>
              </a:spcBef>
              <a:spcAft>
                <a:spcPts val="0"/>
              </a:spcAft>
            </a:pPr>
            <a:r>
              <a:rPr lang="en-US" sz="1400" b="1" dirty="0" smtClean="0">
                <a:solidFill>
                  <a:srgbClr val="DADADA"/>
                </a:solidFill>
                <a:latin typeface="Museo Sans For Dell"/>
              </a:rPr>
              <a:t>Monthly reporting and performance recommendations</a:t>
            </a:r>
          </a:p>
        </p:txBody>
      </p:sp>
      <p:sp>
        <p:nvSpPr>
          <p:cNvPr id="66" name="Rectangle 65"/>
          <p:cNvSpPr/>
          <p:nvPr/>
        </p:nvSpPr>
        <p:spPr>
          <a:xfrm>
            <a:off x="0" y="1349592"/>
            <a:ext cx="560070" cy="826948"/>
          </a:xfrm>
          <a:prstGeom prst="rect">
            <a:avLst/>
          </a:prstGeom>
          <a:solidFill>
            <a:schemeClr val="accent3"/>
          </a:solidFill>
          <a:effectLst/>
        </p:spPr>
        <p:txBody>
          <a:bodyPr wrap="square" lIns="0" tIns="0" rIns="0" bIns="0" rtlCol="0" anchor="ctr" anchorCtr="0">
            <a:noAutofit/>
          </a:bodyPr>
          <a:lstStyle/>
          <a:p>
            <a:pPr algn="ctr">
              <a:lnSpc>
                <a:spcPct val="90000"/>
              </a:lnSpc>
              <a:spcBef>
                <a:spcPts val="100"/>
              </a:spcBef>
              <a:spcAft>
                <a:spcPts val="100"/>
              </a:spcAft>
            </a:pPr>
            <a:r>
              <a:rPr lang="en-US" sz="2000" dirty="0" smtClean="0">
                <a:solidFill>
                  <a:srgbClr val="FFFFFF"/>
                </a:solidFill>
                <a:latin typeface="Museo Sans For Dell"/>
              </a:rPr>
              <a:t>1</a:t>
            </a:r>
          </a:p>
        </p:txBody>
      </p:sp>
      <p:sp>
        <p:nvSpPr>
          <p:cNvPr id="67" name="Rectangle 66"/>
          <p:cNvSpPr/>
          <p:nvPr/>
        </p:nvSpPr>
        <p:spPr>
          <a:xfrm>
            <a:off x="0" y="2313521"/>
            <a:ext cx="560070" cy="826948"/>
          </a:xfrm>
          <a:prstGeom prst="rect">
            <a:avLst/>
          </a:prstGeom>
          <a:solidFill>
            <a:schemeClr val="accent3"/>
          </a:solidFill>
          <a:effectLst/>
        </p:spPr>
        <p:txBody>
          <a:bodyPr wrap="square" lIns="0" tIns="0" rIns="0" bIns="0" rtlCol="0" anchor="ctr" anchorCtr="0">
            <a:noAutofit/>
          </a:bodyPr>
          <a:lstStyle/>
          <a:p>
            <a:pPr algn="ctr">
              <a:lnSpc>
                <a:spcPct val="90000"/>
              </a:lnSpc>
              <a:spcBef>
                <a:spcPts val="100"/>
              </a:spcBef>
              <a:spcAft>
                <a:spcPts val="100"/>
              </a:spcAft>
            </a:pPr>
            <a:r>
              <a:rPr lang="en-US" sz="2000" dirty="0" smtClean="0">
                <a:solidFill>
                  <a:srgbClr val="FFFFFF"/>
                </a:solidFill>
                <a:latin typeface="Museo Sans For Dell"/>
              </a:rPr>
              <a:t>2</a:t>
            </a:r>
          </a:p>
        </p:txBody>
      </p:sp>
      <p:sp>
        <p:nvSpPr>
          <p:cNvPr id="68" name="Rectangle 67"/>
          <p:cNvSpPr/>
          <p:nvPr/>
        </p:nvSpPr>
        <p:spPr>
          <a:xfrm>
            <a:off x="0" y="3266538"/>
            <a:ext cx="560070" cy="826948"/>
          </a:xfrm>
          <a:prstGeom prst="rect">
            <a:avLst/>
          </a:prstGeom>
          <a:solidFill>
            <a:schemeClr val="accent3"/>
          </a:solidFill>
          <a:effectLst/>
        </p:spPr>
        <p:txBody>
          <a:bodyPr wrap="square" lIns="0" tIns="0" rIns="0" bIns="0" rtlCol="0" anchor="ctr" anchorCtr="0">
            <a:noAutofit/>
          </a:bodyPr>
          <a:lstStyle/>
          <a:p>
            <a:pPr algn="ctr">
              <a:lnSpc>
                <a:spcPct val="90000"/>
              </a:lnSpc>
              <a:spcBef>
                <a:spcPts val="100"/>
              </a:spcBef>
              <a:spcAft>
                <a:spcPts val="100"/>
              </a:spcAft>
            </a:pPr>
            <a:r>
              <a:rPr lang="en-US" sz="2000" dirty="0" smtClean="0">
                <a:solidFill>
                  <a:srgbClr val="FFFFFF"/>
                </a:solidFill>
                <a:latin typeface="Museo Sans For Dell"/>
              </a:rPr>
              <a:t>3</a:t>
            </a:r>
          </a:p>
        </p:txBody>
      </p:sp>
      <p:sp>
        <p:nvSpPr>
          <p:cNvPr id="69" name="Rectangle 68"/>
          <p:cNvSpPr/>
          <p:nvPr/>
        </p:nvSpPr>
        <p:spPr>
          <a:xfrm>
            <a:off x="0" y="4230467"/>
            <a:ext cx="560070" cy="826948"/>
          </a:xfrm>
          <a:prstGeom prst="rect">
            <a:avLst/>
          </a:prstGeom>
          <a:solidFill>
            <a:schemeClr val="accent3"/>
          </a:solidFill>
          <a:effectLst/>
        </p:spPr>
        <p:txBody>
          <a:bodyPr wrap="square" lIns="0" tIns="0" rIns="0" bIns="0" rtlCol="0" anchor="ctr" anchorCtr="0">
            <a:noAutofit/>
          </a:bodyPr>
          <a:lstStyle/>
          <a:p>
            <a:pPr algn="ctr">
              <a:lnSpc>
                <a:spcPct val="90000"/>
              </a:lnSpc>
              <a:spcBef>
                <a:spcPts val="100"/>
              </a:spcBef>
              <a:spcAft>
                <a:spcPts val="100"/>
              </a:spcAft>
            </a:pPr>
            <a:r>
              <a:rPr lang="en-US" sz="2000" dirty="0" smtClean="0">
                <a:solidFill>
                  <a:srgbClr val="FFFFFF"/>
                </a:solidFill>
                <a:latin typeface="Museo Sans For Dell"/>
              </a:rPr>
              <a:t>4</a:t>
            </a:r>
          </a:p>
        </p:txBody>
      </p:sp>
      <p:sp>
        <p:nvSpPr>
          <p:cNvPr id="71" name="Rectangle 70"/>
          <p:cNvSpPr/>
          <p:nvPr/>
        </p:nvSpPr>
        <p:spPr>
          <a:xfrm>
            <a:off x="0" y="5183145"/>
            <a:ext cx="2983230" cy="827287"/>
          </a:xfrm>
          <a:prstGeom prst="rect">
            <a:avLst/>
          </a:prstGeom>
          <a:solidFill>
            <a:schemeClr val="accent3"/>
          </a:solidFill>
          <a:ln>
            <a:solidFill>
              <a:schemeClr val="accent3"/>
            </a:solidFill>
          </a:ln>
          <a:effectLst/>
        </p:spPr>
        <p:txBody>
          <a:bodyPr wrap="square" lIns="640080" tIns="137160" rIns="137160" bIns="137160" rtlCol="0" anchor="ctr">
            <a:noAutofit/>
          </a:bodyPr>
          <a:lstStyle/>
          <a:p>
            <a:pPr>
              <a:lnSpc>
                <a:spcPct val="90000"/>
              </a:lnSpc>
              <a:spcBef>
                <a:spcPts val="600"/>
              </a:spcBef>
              <a:spcAft>
                <a:spcPts val="0"/>
              </a:spcAft>
            </a:pPr>
            <a:r>
              <a:rPr lang="en-US" sz="1400" b="1" dirty="0" smtClean="0">
                <a:solidFill>
                  <a:srgbClr val="FFFFFF"/>
                </a:solidFill>
                <a:latin typeface="Museo Sans For Dell"/>
              </a:rPr>
              <a:t>System maintenance</a:t>
            </a:r>
          </a:p>
        </p:txBody>
      </p:sp>
      <p:sp>
        <p:nvSpPr>
          <p:cNvPr id="72" name="Rectangle 71"/>
          <p:cNvSpPr/>
          <p:nvPr/>
        </p:nvSpPr>
        <p:spPr>
          <a:xfrm>
            <a:off x="0" y="5183484"/>
            <a:ext cx="560070" cy="826948"/>
          </a:xfrm>
          <a:prstGeom prst="rect">
            <a:avLst/>
          </a:prstGeom>
          <a:solidFill>
            <a:schemeClr val="accent3"/>
          </a:solidFill>
          <a:effectLst/>
        </p:spPr>
        <p:txBody>
          <a:bodyPr wrap="square" lIns="0" tIns="0" rIns="0" bIns="0" rtlCol="0" anchor="ctr" anchorCtr="0">
            <a:noAutofit/>
          </a:bodyPr>
          <a:lstStyle/>
          <a:p>
            <a:pPr algn="ctr">
              <a:lnSpc>
                <a:spcPct val="90000"/>
              </a:lnSpc>
              <a:spcBef>
                <a:spcPts val="100"/>
              </a:spcBef>
              <a:spcAft>
                <a:spcPts val="100"/>
              </a:spcAft>
            </a:pPr>
            <a:r>
              <a:rPr lang="en-US" sz="2000" dirty="0" smtClean="0">
                <a:solidFill>
                  <a:srgbClr val="FFFFFF"/>
                </a:solidFill>
                <a:latin typeface="Museo Sans For Dell"/>
              </a:rPr>
              <a:t>5</a:t>
            </a:r>
          </a:p>
        </p:txBody>
      </p:sp>
      <p:sp>
        <p:nvSpPr>
          <p:cNvPr id="18" name="TextBox 17"/>
          <p:cNvSpPr txBox="1"/>
          <p:nvPr/>
        </p:nvSpPr>
        <p:spPr>
          <a:xfrm>
            <a:off x="3093240" y="1481725"/>
            <a:ext cx="5687223" cy="1508105"/>
          </a:xfrm>
          <a:prstGeom prst="rect">
            <a:avLst/>
          </a:prstGeom>
          <a:noFill/>
        </p:spPr>
        <p:txBody>
          <a:bodyPr wrap="square" rtlCol="0">
            <a:spAutoFit/>
          </a:bodyPr>
          <a:lstStyle/>
          <a:p>
            <a:pPr marL="228600" indent="-228600">
              <a:lnSpc>
                <a:spcPct val="90000"/>
              </a:lnSpc>
              <a:spcBef>
                <a:spcPts val="600"/>
              </a:spcBef>
              <a:spcAft>
                <a:spcPts val="600"/>
              </a:spcAft>
              <a:buFont typeface="Arial" pitchFamily="34" charset="0"/>
              <a:buChar char="•"/>
            </a:pPr>
            <a:r>
              <a:rPr lang="en-US" sz="1600" kern="0" dirty="0" smtClean="0">
                <a:solidFill>
                  <a:srgbClr val="444444">
                    <a:lumMod val="75000"/>
                  </a:srgbClr>
                </a:solidFill>
                <a:latin typeface="Museo Sans For Dell" pitchFamily="2" charset="0"/>
              </a:rPr>
              <a:t>System maintenance is delivered as needed based on monthly reporting and performance recommendations. </a:t>
            </a:r>
          </a:p>
          <a:p>
            <a:pPr marL="228600" indent="-228600">
              <a:lnSpc>
                <a:spcPct val="90000"/>
              </a:lnSpc>
              <a:spcBef>
                <a:spcPts val="600"/>
              </a:spcBef>
              <a:spcAft>
                <a:spcPts val="600"/>
              </a:spcAft>
              <a:buFont typeface="Arial" pitchFamily="34" charset="0"/>
              <a:buChar char="•"/>
            </a:pPr>
            <a:r>
              <a:rPr lang="en-US" sz="1600" kern="0" dirty="0" smtClean="0">
                <a:solidFill>
                  <a:srgbClr val="444444">
                    <a:lumMod val="75000"/>
                  </a:srgbClr>
                </a:solidFill>
                <a:latin typeface="Museo Sans For Dell" pitchFamily="2" charset="0"/>
              </a:rPr>
              <a:t>Flexible scheduling of service delivery – available 24x7.</a:t>
            </a:r>
          </a:p>
          <a:p>
            <a:pPr marL="228600" indent="-228600">
              <a:lnSpc>
                <a:spcPct val="90000"/>
              </a:lnSpc>
              <a:spcBef>
                <a:spcPts val="600"/>
              </a:spcBef>
              <a:spcAft>
                <a:spcPts val="600"/>
              </a:spcAft>
              <a:buFont typeface="Arial" pitchFamily="34" charset="0"/>
              <a:buChar char="•"/>
            </a:pPr>
            <a:r>
              <a:rPr lang="en-US" sz="1600" kern="0" dirty="0" smtClean="0">
                <a:solidFill>
                  <a:srgbClr val="444444">
                    <a:lumMod val="75000"/>
                  </a:srgbClr>
                </a:solidFill>
                <a:latin typeface="Museo Sans For Dell" pitchFamily="2" charset="0"/>
              </a:rPr>
              <a:t>Service is delivered based on your available maintenance window.</a:t>
            </a:r>
          </a:p>
        </p:txBody>
      </p:sp>
      <p:sp>
        <p:nvSpPr>
          <p:cNvPr id="24" name="Rounded Rectangle 23"/>
          <p:cNvSpPr/>
          <p:nvPr/>
        </p:nvSpPr>
        <p:spPr>
          <a:xfrm>
            <a:off x="3265715" y="3973285"/>
            <a:ext cx="5432516" cy="1362407"/>
          </a:xfrm>
          <a:prstGeom prst="roundRect">
            <a:avLst>
              <a:gd name="adj" fmla="val 3407"/>
            </a:avLst>
          </a:prstGeom>
          <a:solidFill>
            <a:schemeClr val="accent1"/>
          </a:solidFill>
          <a:effectLst/>
        </p:spPr>
        <p:txBody>
          <a:bodyPr wrap="square" lIns="182880" tIns="137160" rIns="137160" bIns="137160" rtlCol="0" anchor="t" anchorCtr="0">
            <a:noAutofit/>
          </a:bodyPr>
          <a:lstStyle/>
          <a:p>
            <a:pPr>
              <a:lnSpc>
                <a:spcPct val="90000"/>
              </a:lnSpc>
              <a:spcBef>
                <a:spcPts val="600"/>
              </a:spcBef>
              <a:spcAft>
                <a:spcPts val="0"/>
              </a:spcAft>
            </a:pPr>
            <a:r>
              <a:rPr lang="en-US" sz="2000" b="1" dirty="0" smtClean="0">
                <a:solidFill>
                  <a:srgbClr val="FFFFFF"/>
                </a:solidFill>
                <a:latin typeface="Museo For Dell"/>
              </a:rPr>
              <a:t>Reduce hassles by 20%</a:t>
            </a:r>
          </a:p>
          <a:p>
            <a:r>
              <a:rPr lang="en-US" sz="1600" dirty="0" smtClean="0">
                <a:solidFill>
                  <a:srgbClr val="FFFFFF"/>
                </a:solidFill>
                <a:latin typeface="Museo Sans For Dell"/>
              </a:rPr>
              <a:t>Customers </a:t>
            </a:r>
            <a:r>
              <a:rPr lang="en-US" sz="1600" dirty="0">
                <a:solidFill>
                  <a:srgbClr val="FFFFFF"/>
                </a:solidFill>
                <a:latin typeface="Museo Sans For Dell"/>
              </a:rPr>
              <a:t>with Dell Proactive Maintenance Service report up to 20% less hardware issues than customers who do not have the service.*</a:t>
            </a:r>
          </a:p>
          <a:p>
            <a:pPr>
              <a:lnSpc>
                <a:spcPct val="90000"/>
              </a:lnSpc>
              <a:spcBef>
                <a:spcPts val="600"/>
              </a:spcBef>
              <a:spcAft>
                <a:spcPts val="0"/>
              </a:spcAft>
            </a:pPr>
            <a:endParaRPr lang="en-US" sz="900" dirty="0" smtClean="0">
              <a:solidFill>
                <a:srgbClr val="FFFFFF"/>
              </a:solidFill>
              <a:latin typeface="Museo For Dell"/>
            </a:endParaRPr>
          </a:p>
          <a:p>
            <a:pPr>
              <a:lnSpc>
                <a:spcPct val="90000"/>
              </a:lnSpc>
              <a:spcBef>
                <a:spcPts val="600"/>
              </a:spcBef>
              <a:spcAft>
                <a:spcPts val="0"/>
              </a:spcAft>
            </a:pPr>
            <a:endParaRPr lang="en-US" sz="600" dirty="0" smtClean="0">
              <a:solidFill>
                <a:srgbClr val="FFFFFF"/>
              </a:solidFill>
              <a:latin typeface="Museo Sans For Dell"/>
            </a:endParaRPr>
          </a:p>
          <a:p>
            <a:pPr>
              <a:lnSpc>
                <a:spcPct val="90000"/>
              </a:lnSpc>
              <a:spcBef>
                <a:spcPts val="600"/>
              </a:spcBef>
              <a:spcAft>
                <a:spcPts val="0"/>
              </a:spcAft>
            </a:pPr>
            <a:endParaRPr lang="en-US" sz="2000" dirty="0" smtClean="0">
              <a:solidFill>
                <a:srgbClr val="FFFFFF"/>
              </a:solidFill>
              <a:latin typeface="Museo Sans For Dell"/>
            </a:endParaRPr>
          </a:p>
        </p:txBody>
      </p:sp>
      <p:sp>
        <p:nvSpPr>
          <p:cNvPr id="2" name="TextBox 1"/>
          <p:cNvSpPr txBox="1"/>
          <p:nvPr/>
        </p:nvSpPr>
        <p:spPr>
          <a:xfrm>
            <a:off x="3042678" y="5556125"/>
            <a:ext cx="6052962" cy="507831"/>
          </a:xfrm>
          <a:prstGeom prst="rect">
            <a:avLst/>
          </a:prstGeom>
          <a:noFill/>
        </p:spPr>
        <p:txBody>
          <a:bodyPr wrap="square" rtlCol="0">
            <a:spAutoFit/>
          </a:bodyPr>
          <a:lstStyle/>
          <a:p>
            <a:pPr>
              <a:lnSpc>
                <a:spcPct val="90000"/>
              </a:lnSpc>
              <a:spcBef>
                <a:spcPts val="600"/>
              </a:spcBef>
              <a:spcAft>
                <a:spcPts val="0"/>
              </a:spcAft>
              <a:buClr>
                <a:srgbClr val="0085C3"/>
              </a:buClr>
            </a:pPr>
            <a:r>
              <a:rPr lang="en-US" sz="1000" i="1" dirty="0">
                <a:solidFill>
                  <a:srgbClr val="444444"/>
                </a:solidFill>
                <a:latin typeface="Museo Sans For Dell"/>
              </a:rPr>
              <a:t>*Based on a Dell internal analysis completed on January 14, 2013 of the average number of issues customers reported during a 26 week period after having a Dell/EQL Maintenance Service performed vs. those customers without Dell/EQL Maintenance Service performed. </a:t>
            </a:r>
            <a:endParaRPr lang="en-US" sz="1000" dirty="0">
              <a:solidFill>
                <a:srgbClr val="444444"/>
              </a:solidFill>
              <a:latin typeface="Museo Sans For Dell"/>
            </a:endParaRPr>
          </a:p>
        </p:txBody>
      </p:sp>
      <p:sp>
        <p:nvSpPr>
          <p:cNvPr id="3" name="Title 2"/>
          <p:cNvSpPr>
            <a:spLocks noGrp="1"/>
          </p:cNvSpPr>
          <p:nvPr>
            <p:ph type="title"/>
          </p:nvPr>
        </p:nvSpPr>
        <p:spPr/>
        <p:txBody>
          <a:bodyPr/>
          <a:lstStyle/>
          <a:p>
            <a:r>
              <a:rPr lang="en-US" dirty="0" smtClean="0"/>
              <a:t>Five critical components of ProSupport Plus</a:t>
            </a:r>
            <a:endParaRPr lang="en-US" dirty="0"/>
          </a:p>
        </p:txBody>
      </p:sp>
    </p:spTree>
    <p:extLst>
      <p:ext uri="{BB962C8B-B14F-4D97-AF65-F5344CB8AC3E}">
        <p14:creationId xmlns:p14="http://schemas.microsoft.com/office/powerpoint/2010/main" val="201884330"/>
      </p:ext>
    </p:extLst>
  </p:cSld>
  <p:clrMapOvr>
    <a:masterClrMapping/>
  </p:clrMapOvr>
  <p:transition spd="slow" advClick="0">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 descr="C:\Users\samir_bains\Google Drive\Business\8331333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74663" y="920092"/>
            <a:ext cx="2230437" cy="5094946"/>
          </a:xfrm>
          <a:prstGeom prst="rect">
            <a:avLst/>
          </a:prstGeom>
          <a:noFill/>
          <a:extLst>
            <a:ext uri="{909E8E84-426E-40DD-AFC4-6F175D3DCCD1}">
              <a14:hiddenFill xmlns:a14="http://schemas.microsoft.com/office/drawing/2010/main">
                <a:solidFill>
                  <a:srgbClr val="FFFFFF"/>
                </a:solidFill>
              </a14:hiddenFill>
            </a:ext>
          </a:extLst>
        </p:spPr>
      </p:pic>
      <p:sp>
        <p:nvSpPr>
          <p:cNvPr id="47" name="Title 46"/>
          <p:cNvSpPr>
            <a:spLocks noGrp="1"/>
          </p:cNvSpPr>
          <p:nvPr>
            <p:ph type="title"/>
          </p:nvPr>
        </p:nvSpPr>
        <p:spPr/>
        <p:txBody>
          <a:bodyPr/>
          <a:lstStyle/>
          <a:p>
            <a:r>
              <a:rPr lang="en-US" dirty="0">
                <a:solidFill>
                  <a:schemeClr val="bg1"/>
                </a:solidFill>
              </a:rPr>
              <a:t>Dell </a:t>
            </a:r>
            <a:r>
              <a:rPr lang="en-US" dirty="0" err="1">
                <a:solidFill>
                  <a:schemeClr val="bg1"/>
                </a:solidFill>
              </a:rPr>
              <a:t>SupportAssist</a:t>
            </a:r>
            <a:r>
              <a:rPr lang="en-US" dirty="0">
                <a:solidFill>
                  <a:schemeClr val="bg1"/>
                </a:solidFill>
              </a:rPr>
              <a:t> </a:t>
            </a:r>
            <a:r>
              <a:rPr lang="en-US" dirty="0" smtClean="0">
                <a:solidFill>
                  <a:schemeClr val="bg1"/>
                </a:solidFill>
              </a:rPr>
              <a:t>overview</a:t>
            </a:r>
            <a:endParaRPr lang="en-US" dirty="0"/>
          </a:p>
        </p:txBody>
      </p:sp>
      <p:sp>
        <p:nvSpPr>
          <p:cNvPr id="20" name="AutoShape 4"/>
          <p:cNvSpPr>
            <a:spLocks noChangeArrowheads="1"/>
          </p:cNvSpPr>
          <p:nvPr/>
        </p:nvSpPr>
        <p:spPr bwMode="auto">
          <a:xfrm rot="16200000" flipH="1">
            <a:off x="5711940" y="-1739899"/>
            <a:ext cx="350351" cy="5708006"/>
          </a:xfrm>
          <a:prstGeom prst="rect">
            <a:avLst/>
          </a:prstGeom>
          <a:solidFill>
            <a:schemeClr val="accent3"/>
          </a:solidFill>
          <a:ln w="6350">
            <a:solidFill>
              <a:schemeClr val="accent3"/>
            </a:solidFill>
            <a:miter lim="800000"/>
            <a:headEnd/>
            <a:tailEnd/>
          </a:ln>
          <a:effectLst/>
        </p:spPr>
        <p:txBody>
          <a:bodyPr vert="eaVert" wrap="none" lIns="45720" rIns="45720" anchor="ctr"/>
          <a:lstStyle/>
          <a:p>
            <a:pPr marL="177800" fontAlgn="auto">
              <a:spcBef>
                <a:spcPts val="0"/>
              </a:spcBef>
              <a:spcAft>
                <a:spcPts val="0"/>
              </a:spcAft>
              <a:defRPr/>
            </a:pPr>
            <a:r>
              <a:rPr lang="en-GB" sz="1800" b="1" kern="0" dirty="0" smtClean="0">
                <a:solidFill>
                  <a:srgbClr val="FFFFFF"/>
                </a:solidFill>
                <a:latin typeface="Museo Sans For Dell"/>
              </a:rPr>
              <a:t>What is it?</a:t>
            </a:r>
            <a:endParaRPr lang="en-GB" sz="1800" b="1" kern="0" dirty="0">
              <a:solidFill>
                <a:srgbClr val="FFFFFF"/>
              </a:solidFill>
              <a:latin typeface="Museo Sans For Dell"/>
            </a:endParaRPr>
          </a:p>
        </p:txBody>
      </p:sp>
      <p:sp>
        <p:nvSpPr>
          <p:cNvPr id="21" name="Freeform 5"/>
          <p:cNvSpPr>
            <a:spLocks/>
          </p:cNvSpPr>
          <p:nvPr/>
        </p:nvSpPr>
        <p:spPr bwMode="auto">
          <a:xfrm>
            <a:off x="3191157" y="1310049"/>
            <a:ext cx="5708008" cy="1390382"/>
          </a:xfrm>
          <a:prstGeom prst="rect">
            <a:avLst/>
          </a:prstGeom>
          <a:noFill/>
          <a:ln w="6350" cap="rnd" cmpd="sng">
            <a:noFill/>
            <a:prstDash val="solid"/>
            <a:round/>
            <a:headEnd type="none" w="med" len="med"/>
            <a:tailEnd type="none" w="med" len="med"/>
          </a:ln>
          <a:effectLst/>
        </p:spPr>
        <p:txBody>
          <a:bodyPr lIns="91440" tIns="182880" rIns="91440"/>
          <a:lstStyle/>
          <a:p>
            <a:pPr fontAlgn="auto">
              <a:spcBef>
                <a:spcPts val="0"/>
              </a:spcBef>
              <a:spcAft>
                <a:spcPts val="0"/>
              </a:spcAft>
              <a:buClr>
                <a:srgbClr val="7AB800"/>
              </a:buClr>
              <a:defRPr/>
            </a:pPr>
            <a:r>
              <a:rPr lang="en-US" sz="1200" kern="0" dirty="0" smtClean="0">
                <a:solidFill>
                  <a:srgbClr val="444444"/>
                </a:solidFill>
                <a:latin typeface="Museo Sans For Dell"/>
              </a:rPr>
              <a:t>SupportAssist technology, combined with leading system management consoles, enables remote monitoring of hardware environments, automatic data and log collection, proactive notifications and case creation</a:t>
            </a:r>
          </a:p>
          <a:p>
            <a:pPr fontAlgn="auto">
              <a:spcBef>
                <a:spcPct val="30000"/>
              </a:spcBef>
              <a:spcAft>
                <a:spcPts val="0"/>
              </a:spcAft>
              <a:buClr>
                <a:srgbClr val="7AB800"/>
              </a:buClr>
              <a:defRPr/>
            </a:pPr>
            <a:r>
              <a:rPr lang="en-US" sz="1200" kern="0" dirty="0" smtClean="0">
                <a:solidFill>
                  <a:srgbClr val="444444"/>
                </a:solidFill>
                <a:latin typeface="Museo Sans For Dell"/>
              </a:rPr>
              <a:t>Management consoles include: </a:t>
            </a:r>
            <a:r>
              <a:rPr lang="en-US" sz="1200" kern="0" dirty="0" err="1" smtClean="0">
                <a:solidFill>
                  <a:srgbClr val="444444"/>
                </a:solidFill>
                <a:latin typeface="Museo Sans For Dell"/>
              </a:rPr>
              <a:t>OpenManage</a:t>
            </a:r>
            <a:r>
              <a:rPr lang="en-US" sz="1200" kern="0" dirty="0" smtClean="0">
                <a:solidFill>
                  <a:srgbClr val="444444"/>
                </a:solidFill>
                <a:latin typeface="Museo Sans For Dell"/>
              </a:rPr>
              <a:t> Essentials (OME), Microsoft System Center Operations Manager (SCOM) and EqualLogic SAN HQ</a:t>
            </a:r>
            <a:endParaRPr lang="en-US" sz="1200" b="1" kern="0" dirty="0">
              <a:solidFill>
                <a:srgbClr val="444444"/>
              </a:solidFill>
              <a:latin typeface="Museo Sans For Dell"/>
            </a:endParaRPr>
          </a:p>
        </p:txBody>
      </p:sp>
      <p:cxnSp>
        <p:nvCxnSpPr>
          <p:cNvPr id="22" name="Straight Connector 21"/>
          <p:cNvCxnSpPr/>
          <p:nvPr/>
        </p:nvCxnSpPr>
        <p:spPr>
          <a:xfrm>
            <a:off x="2890613" y="1114100"/>
            <a:ext cx="0" cy="1073258"/>
          </a:xfrm>
          <a:prstGeom prst="line">
            <a:avLst/>
          </a:prstGeom>
          <a:noFill/>
          <a:ln w="9525" cap="flat" cmpd="sng" algn="ctr">
            <a:solidFill>
              <a:schemeClr val="accent3"/>
            </a:solidFill>
            <a:prstDash val="solid"/>
          </a:ln>
          <a:effectLst/>
        </p:spPr>
      </p:cxnSp>
      <p:cxnSp>
        <p:nvCxnSpPr>
          <p:cNvPr id="23" name="Straight Connector 22"/>
          <p:cNvCxnSpPr>
            <a:endCxn id="20" idx="0"/>
          </p:cNvCxnSpPr>
          <p:nvPr/>
        </p:nvCxnSpPr>
        <p:spPr>
          <a:xfrm>
            <a:off x="2890613" y="1114100"/>
            <a:ext cx="142500" cy="5"/>
          </a:xfrm>
          <a:prstGeom prst="line">
            <a:avLst/>
          </a:prstGeom>
          <a:noFill/>
          <a:ln w="9525" cap="flat" cmpd="sng" algn="ctr">
            <a:solidFill>
              <a:schemeClr val="accent3"/>
            </a:solidFill>
            <a:prstDash val="solid"/>
          </a:ln>
          <a:effectLst/>
        </p:spPr>
      </p:cxnSp>
      <p:cxnSp>
        <p:nvCxnSpPr>
          <p:cNvPr id="24" name="Straight Connector 23"/>
          <p:cNvCxnSpPr/>
          <p:nvPr/>
        </p:nvCxnSpPr>
        <p:spPr>
          <a:xfrm>
            <a:off x="2890613" y="1590350"/>
            <a:ext cx="273126" cy="1"/>
          </a:xfrm>
          <a:prstGeom prst="line">
            <a:avLst/>
          </a:prstGeom>
          <a:noFill/>
          <a:ln w="9525" cap="flat" cmpd="sng" algn="ctr">
            <a:solidFill>
              <a:schemeClr val="accent3"/>
            </a:solidFill>
            <a:prstDash val="solid"/>
          </a:ln>
          <a:effectLst/>
        </p:spPr>
      </p:cxnSp>
      <p:sp>
        <p:nvSpPr>
          <p:cNvPr id="25" name="Oval 24"/>
          <p:cNvSpPr/>
          <p:nvPr/>
        </p:nvSpPr>
        <p:spPr>
          <a:xfrm>
            <a:off x="3094680" y="1521294"/>
            <a:ext cx="138113" cy="138113"/>
          </a:xfrm>
          <a:prstGeom prst="ellipse">
            <a:avLst/>
          </a:prstGeom>
          <a:solidFill>
            <a:schemeClr val="accent3"/>
          </a:solidFill>
          <a:ln>
            <a:solidFill>
              <a:schemeClr val="accent3"/>
            </a:solidFill>
          </a:ln>
          <a:effectLst/>
        </p:spPr>
        <p:txBody>
          <a:bodyPr wrap="square" lIns="182880" tIns="137160" rIns="137160" bIns="137160" rtlCol="0" anchor="ctr">
            <a:noAutofit/>
          </a:bodyPr>
          <a:lstStyle/>
          <a:p>
            <a:pPr algn="ctr" fontAlgn="auto">
              <a:lnSpc>
                <a:spcPct val="90000"/>
              </a:lnSpc>
              <a:spcBef>
                <a:spcPts val="600"/>
              </a:spcBef>
              <a:spcAft>
                <a:spcPts val="0"/>
              </a:spcAft>
              <a:defRPr/>
            </a:pPr>
            <a:endParaRPr lang="en-US" sz="2000" kern="0" dirty="0" err="1" smtClean="0">
              <a:solidFill>
                <a:srgbClr val="FFFFFF"/>
              </a:solidFill>
              <a:latin typeface="Museo Sans For Dell"/>
            </a:endParaRPr>
          </a:p>
        </p:txBody>
      </p:sp>
      <p:sp>
        <p:nvSpPr>
          <p:cNvPr id="28" name="AutoShape 4"/>
          <p:cNvSpPr>
            <a:spLocks noChangeArrowheads="1"/>
          </p:cNvSpPr>
          <p:nvPr/>
        </p:nvSpPr>
        <p:spPr bwMode="auto">
          <a:xfrm rot="16200000" flipH="1">
            <a:off x="5711939" y="-143473"/>
            <a:ext cx="350351" cy="5708006"/>
          </a:xfrm>
          <a:prstGeom prst="rect">
            <a:avLst/>
          </a:prstGeom>
          <a:solidFill>
            <a:schemeClr val="accent3"/>
          </a:solidFill>
          <a:ln w="6350">
            <a:solidFill>
              <a:schemeClr val="accent3"/>
            </a:solidFill>
            <a:miter lim="800000"/>
            <a:headEnd/>
            <a:tailEnd/>
          </a:ln>
          <a:effectLst/>
        </p:spPr>
        <p:txBody>
          <a:bodyPr vert="eaVert" wrap="none" lIns="45720" rIns="45720" anchor="ctr"/>
          <a:lstStyle/>
          <a:p>
            <a:pPr marL="177800" fontAlgn="auto">
              <a:spcBef>
                <a:spcPts val="0"/>
              </a:spcBef>
              <a:spcAft>
                <a:spcPts val="0"/>
              </a:spcAft>
              <a:defRPr/>
            </a:pPr>
            <a:r>
              <a:rPr lang="en-GB" sz="1800" b="1" kern="0" dirty="0" smtClean="0">
                <a:solidFill>
                  <a:srgbClr val="FFFFFF"/>
                </a:solidFill>
                <a:latin typeface="Museo Sans For Dell"/>
              </a:rPr>
              <a:t>What does it do?</a:t>
            </a:r>
            <a:endParaRPr lang="en-GB" sz="1800" b="1" kern="0" dirty="0">
              <a:solidFill>
                <a:srgbClr val="FFFFFF"/>
              </a:solidFill>
              <a:latin typeface="Museo Sans For Dell"/>
            </a:endParaRPr>
          </a:p>
        </p:txBody>
      </p:sp>
      <p:sp>
        <p:nvSpPr>
          <p:cNvPr id="29" name="Freeform 5"/>
          <p:cNvSpPr>
            <a:spLocks/>
          </p:cNvSpPr>
          <p:nvPr/>
        </p:nvSpPr>
        <p:spPr bwMode="auto">
          <a:xfrm>
            <a:off x="3191157" y="2917764"/>
            <a:ext cx="5446500" cy="1390382"/>
          </a:xfrm>
          <a:prstGeom prst="rect">
            <a:avLst/>
          </a:prstGeom>
          <a:noFill/>
          <a:ln w="6350" cap="rnd" cmpd="sng">
            <a:noFill/>
            <a:prstDash val="solid"/>
            <a:round/>
            <a:headEnd type="none" w="med" len="med"/>
            <a:tailEnd type="none" w="med" len="med"/>
          </a:ln>
          <a:effectLst/>
        </p:spPr>
        <p:txBody>
          <a:bodyPr lIns="91440" tIns="182880" rIns="91440"/>
          <a:lstStyle/>
          <a:p>
            <a:pPr fontAlgn="auto">
              <a:spcBef>
                <a:spcPts val="1800"/>
              </a:spcBef>
              <a:spcAft>
                <a:spcPts val="0"/>
              </a:spcAft>
              <a:buClr>
                <a:srgbClr val="7AB800"/>
              </a:buClr>
              <a:defRPr/>
            </a:pPr>
            <a:r>
              <a:rPr lang="en-US" sz="1200" kern="0" dirty="0" smtClean="0">
                <a:solidFill>
                  <a:srgbClr val="444444"/>
                </a:solidFill>
                <a:latin typeface="Museo Sans For Dell"/>
              </a:rPr>
              <a:t>Decreases time spent troubleshooting and accelerates time to resolution</a:t>
            </a:r>
          </a:p>
          <a:p>
            <a:pPr fontAlgn="auto">
              <a:spcBef>
                <a:spcPts val="600"/>
              </a:spcBef>
              <a:spcAft>
                <a:spcPts val="0"/>
              </a:spcAft>
              <a:buClr>
                <a:srgbClr val="7AB800"/>
              </a:buClr>
              <a:defRPr/>
            </a:pPr>
            <a:r>
              <a:rPr lang="en-US" sz="1200" kern="0" dirty="0" smtClean="0">
                <a:solidFill>
                  <a:srgbClr val="444444"/>
                </a:solidFill>
                <a:latin typeface="Museo Sans For Dell"/>
              </a:rPr>
              <a:t>Provides </a:t>
            </a:r>
            <a:r>
              <a:rPr lang="en-US" sz="1200" kern="0" dirty="0">
                <a:solidFill>
                  <a:srgbClr val="444444"/>
                </a:solidFill>
                <a:latin typeface="Museo Sans For Dell"/>
              </a:rPr>
              <a:t>an enhanced support experience for customers</a:t>
            </a:r>
          </a:p>
          <a:p>
            <a:pPr fontAlgn="auto">
              <a:spcBef>
                <a:spcPct val="30000"/>
              </a:spcBef>
              <a:spcAft>
                <a:spcPts val="0"/>
              </a:spcAft>
              <a:buClr>
                <a:srgbClr val="7AB800"/>
              </a:buClr>
              <a:defRPr/>
            </a:pPr>
            <a:r>
              <a:rPr lang="en-US" sz="1200" kern="0" dirty="0" smtClean="0">
                <a:solidFill>
                  <a:srgbClr val="444444"/>
                </a:solidFill>
                <a:latin typeface="Museo Sans For Dell"/>
              </a:rPr>
              <a:t/>
            </a:r>
            <a:br>
              <a:rPr lang="en-US" sz="1200" kern="0" dirty="0" smtClean="0">
                <a:solidFill>
                  <a:srgbClr val="444444"/>
                </a:solidFill>
                <a:latin typeface="Museo Sans For Dell"/>
              </a:rPr>
            </a:br>
            <a:endParaRPr lang="en-US" sz="1200" b="1" kern="0" dirty="0">
              <a:solidFill>
                <a:srgbClr val="444444"/>
              </a:solidFill>
              <a:latin typeface="Museo Sans For Dell"/>
            </a:endParaRPr>
          </a:p>
        </p:txBody>
      </p:sp>
      <p:cxnSp>
        <p:nvCxnSpPr>
          <p:cNvPr id="30" name="Straight Connector 29"/>
          <p:cNvCxnSpPr/>
          <p:nvPr/>
        </p:nvCxnSpPr>
        <p:spPr>
          <a:xfrm>
            <a:off x="2890612" y="2710526"/>
            <a:ext cx="0" cy="749524"/>
          </a:xfrm>
          <a:prstGeom prst="line">
            <a:avLst/>
          </a:prstGeom>
          <a:noFill/>
          <a:ln w="9525" cap="flat" cmpd="sng" algn="ctr">
            <a:solidFill>
              <a:schemeClr val="accent3"/>
            </a:solidFill>
            <a:prstDash val="solid"/>
          </a:ln>
          <a:effectLst/>
        </p:spPr>
      </p:cxnSp>
      <p:cxnSp>
        <p:nvCxnSpPr>
          <p:cNvPr id="31" name="Straight Connector 30"/>
          <p:cNvCxnSpPr>
            <a:endCxn id="28" idx="0"/>
          </p:cNvCxnSpPr>
          <p:nvPr/>
        </p:nvCxnSpPr>
        <p:spPr>
          <a:xfrm>
            <a:off x="2890612" y="2710526"/>
            <a:ext cx="142500" cy="5"/>
          </a:xfrm>
          <a:prstGeom prst="line">
            <a:avLst/>
          </a:prstGeom>
          <a:noFill/>
          <a:ln w="9525" cap="flat" cmpd="sng" algn="ctr">
            <a:solidFill>
              <a:schemeClr val="accent3"/>
            </a:solidFill>
            <a:prstDash val="solid"/>
          </a:ln>
          <a:effectLst/>
        </p:spPr>
      </p:cxnSp>
      <p:cxnSp>
        <p:nvCxnSpPr>
          <p:cNvPr id="32" name="Straight Connector 31"/>
          <p:cNvCxnSpPr/>
          <p:nvPr/>
        </p:nvCxnSpPr>
        <p:spPr>
          <a:xfrm>
            <a:off x="2890612" y="3186777"/>
            <a:ext cx="273126" cy="1"/>
          </a:xfrm>
          <a:prstGeom prst="line">
            <a:avLst/>
          </a:prstGeom>
          <a:noFill/>
          <a:ln w="9525" cap="flat" cmpd="sng" algn="ctr">
            <a:solidFill>
              <a:schemeClr val="accent3"/>
            </a:solidFill>
            <a:prstDash val="solid"/>
          </a:ln>
          <a:effectLst/>
        </p:spPr>
      </p:cxnSp>
      <p:sp>
        <p:nvSpPr>
          <p:cNvPr id="33" name="Oval 32"/>
          <p:cNvSpPr/>
          <p:nvPr/>
        </p:nvSpPr>
        <p:spPr>
          <a:xfrm>
            <a:off x="3094679" y="3117721"/>
            <a:ext cx="138113" cy="138113"/>
          </a:xfrm>
          <a:prstGeom prst="ellipse">
            <a:avLst/>
          </a:prstGeom>
          <a:solidFill>
            <a:schemeClr val="accent3"/>
          </a:solidFill>
          <a:ln>
            <a:solidFill>
              <a:schemeClr val="accent3"/>
            </a:solidFill>
          </a:ln>
          <a:effectLst/>
        </p:spPr>
        <p:txBody>
          <a:bodyPr wrap="square" lIns="182880" tIns="137160" rIns="137160" bIns="137160" rtlCol="0" anchor="ctr">
            <a:noAutofit/>
          </a:bodyPr>
          <a:lstStyle/>
          <a:p>
            <a:pPr algn="ctr" fontAlgn="auto">
              <a:lnSpc>
                <a:spcPct val="90000"/>
              </a:lnSpc>
              <a:spcBef>
                <a:spcPts val="600"/>
              </a:spcBef>
              <a:spcAft>
                <a:spcPts val="0"/>
              </a:spcAft>
              <a:defRPr/>
            </a:pPr>
            <a:endParaRPr lang="en-US" sz="2000" kern="0" dirty="0" err="1" smtClean="0">
              <a:solidFill>
                <a:srgbClr val="FFFFFF"/>
              </a:solidFill>
              <a:latin typeface="Museo Sans For Dell"/>
            </a:endParaRPr>
          </a:p>
        </p:txBody>
      </p:sp>
      <p:sp>
        <p:nvSpPr>
          <p:cNvPr id="36" name="AutoShape 4"/>
          <p:cNvSpPr>
            <a:spLocks noChangeArrowheads="1"/>
          </p:cNvSpPr>
          <p:nvPr/>
        </p:nvSpPr>
        <p:spPr bwMode="auto">
          <a:xfrm rot="16200000" flipH="1">
            <a:off x="5711939" y="1093197"/>
            <a:ext cx="350351" cy="5708006"/>
          </a:xfrm>
          <a:prstGeom prst="rect">
            <a:avLst/>
          </a:prstGeom>
          <a:solidFill>
            <a:schemeClr val="accent3"/>
          </a:solidFill>
          <a:ln w="6350">
            <a:solidFill>
              <a:schemeClr val="accent3"/>
            </a:solidFill>
            <a:miter lim="800000"/>
            <a:headEnd/>
            <a:tailEnd/>
          </a:ln>
          <a:effectLst/>
        </p:spPr>
        <p:txBody>
          <a:bodyPr vert="eaVert" wrap="none" lIns="45720" rIns="45720" anchor="ctr"/>
          <a:lstStyle/>
          <a:p>
            <a:pPr marL="177800" fontAlgn="auto">
              <a:spcBef>
                <a:spcPts val="0"/>
              </a:spcBef>
              <a:spcAft>
                <a:spcPts val="0"/>
              </a:spcAft>
              <a:defRPr/>
            </a:pPr>
            <a:r>
              <a:rPr lang="en-GB" sz="1800" b="1" kern="0" dirty="0" smtClean="0">
                <a:solidFill>
                  <a:srgbClr val="FFFFFF"/>
                </a:solidFill>
                <a:latin typeface="Museo Sans For Dell"/>
              </a:rPr>
              <a:t>How is it delivered?</a:t>
            </a:r>
            <a:endParaRPr lang="en-GB" sz="1800" b="1" kern="0" dirty="0">
              <a:solidFill>
                <a:srgbClr val="FFFFFF"/>
              </a:solidFill>
              <a:latin typeface="Museo Sans For Dell"/>
            </a:endParaRPr>
          </a:p>
        </p:txBody>
      </p:sp>
      <p:sp>
        <p:nvSpPr>
          <p:cNvPr id="37" name="Freeform 5"/>
          <p:cNvSpPr>
            <a:spLocks/>
          </p:cNvSpPr>
          <p:nvPr/>
        </p:nvSpPr>
        <p:spPr bwMode="auto">
          <a:xfrm>
            <a:off x="3191157" y="4143145"/>
            <a:ext cx="5708008" cy="825303"/>
          </a:xfrm>
          <a:prstGeom prst="rect">
            <a:avLst/>
          </a:prstGeom>
          <a:noFill/>
          <a:ln w="6350" cap="rnd" cmpd="sng">
            <a:noFill/>
            <a:prstDash val="solid"/>
            <a:round/>
            <a:headEnd type="none" w="med" len="med"/>
            <a:tailEnd type="none" w="med" len="med"/>
          </a:ln>
          <a:effectLst/>
        </p:spPr>
        <p:txBody>
          <a:bodyPr lIns="91440" tIns="182880" rIns="91440"/>
          <a:lstStyle/>
          <a:p>
            <a:pPr fontAlgn="auto">
              <a:spcBef>
                <a:spcPct val="30000"/>
              </a:spcBef>
              <a:spcAft>
                <a:spcPts val="0"/>
              </a:spcAft>
              <a:buClr>
                <a:srgbClr val="7AB800"/>
              </a:buClr>
              <a:defRPr/>
            </a:pPr>
            <a:r>
              <a:rPr lang="en-US" sz="1200" kern="0" dirty="0" smtClean="0">
                <a:solidFill>
                  <a:srgbClr val="444444"/>
                </a:solidFill>
                <a:latin typeface="Museo Sans For Dell"/>
              </a:rPr>
              <a:t>As a standalone application for Microsoft SCOM</a:t>
            </a:r>
          </a:p>
          <a:p>
            <a:pPr fontAlgn="auto">
              <a:spcBef>
                <a:spcPts val="600"/>
              </a:spcBef>
              <a:spcAft>
                <a:spcPts val="0"/>
              </a:spcAft>
              <a:buClr>
                <a:srgbClr val="7AB800"/>
              </a:buClr>
              <a:defRPr/>
            </a:pPr>
            <a:r>
              <a:rPr lang="en-US" sz="1200" kern="0" dirty="0" smtClean="0">
                <a:solidFill>
                  <a:srgbClr val="444444"/>
                </a:solidFill>
                <a:latin typeface="Museo Sans For Dell"/>
              </a:rPr>
              <a:t>Integrated with </a:t>
            </a:r>
            <a:r>
              <a:rPr lang="en-US" sz="1200" kern="0" dirty="0" err="1" smtClean="0">
                <a:solidFill>
                  <a:srgbClr val="444444"/>
                </a:solidFill>
                <a:latin typeface="Museo Sans For Dell"/>
              </a:rPr>
              <a:t>OpenManage</a:t>
            </a:r>
            <a:r>
              <a:rPr lang="en-US" sz="1200" kern="0" dirty="0" smtClean="0">
                <a:solidFill>
                  <a:srgbClr val="444444"/>
                </a:solidFill>
                <a:latin typeface="Museo Sans For Dell"/>
              </a:rPr>
              <a:t> Essentials and EqualLogic SAN HQ</a:t>
            </a:r>
            <a:endParaRPr lang="en-US" sz="1200" b="1" kern="0" dirty="0">
              <a:solidFill>
                <a:srgbClr val="444444"/>
              </a:solidFill>
              <a:latin typeface="Museo Sans For Dell"/>
            </a:endParaRPr>
          </a:p>
        </p:txBody>
      </p:sp>
      <p:cxnSp>
        <p:nvCxnSpPr>
          <p:cNvPr id="38" name="Straight Connector 37"/>
          <p:cNvCxnSpPr/>
          <p:nvPr/>
        </p:nvCxnSpPr>
        <p:spPr>
          <a:xfrm flipH="1">
            <a:off x="2890614" y="3947196"/>
            <a:ext cx="1" cy="753662"/>
          </a:xfrm>
          <a:prstGeom prst="line">
            <a:avLst/>
          </a:prstGeom>
          <a:noFill/>
          <a:ln w="9525" cap="flat" cmpd="sng" algn="ctr">
            <a:solidFill>
              <a:schemeClr val="accent3"/>
            </a:solidFill>
            <a:prstDash val="solid"/>
          </a:ln>
          <a:effectLst/>
        </p:spPr>
      </p:cxnSp>
      <p:cxnSp>
        <p:nvCxnSpPr>
          <p:cNvPr id="39" name="Straight Connector 38"/>
          <p:cNvCxnSpPr>
            <a:endCxn id="36" idx="0"/>
          </p:cNvCxnSpPr>
          <p:nvPr/>
        </p:nvCxnSpPr>
        <p:spPr>
          <a:xfrm>
            <a:off x="2890612" y="3947196"/>
            <a:ext cx="142500" cy="5"/>
          </a:xfrm>
          <a:prstGeom prst="line">
            <a:avLst/>
          </a:prstGeom>
          <a:noFill/>
          <a:ln w="9525" cap="flat" cmpd="sng" algn="ctr">
            <a:solidFill>
              <a:schemeClr val="accent3"/>
            </a:solidFill>
            <a:prstDash val="solid"/>
          </a:ln>
          <a:effectLst/>
        </p:spPr>
      </p:cxnSp>
      <p:cxnSp>
        <p:nvCxnSpPr>
          <p:cNvPr id="40" name="Straight Connector 39"/>
          <p:cNvCxnSpPr/>
          <p:nvPr/>
        </p:nvCxnSpPr>
        <p:spPr>
          <a:xfrm>
            <a:off x="2890612" y="4418341"/>
            <a:ext cx="273126" cy="1"/>
          </a:xfrm>
          <a:prstGeom prst="line">
            <a:avLst/>
          </a:prstGeom>
          <a:noFill/>
          <a:ln w="9525" cap="flat" cmpd="sng" algn="ctr">
            <a:solidFill>
              <a:schemeClr val="accent3"/>
            </a:solidFill>
            <a:prstDash val="solid"/>
          </a:ln>
          <a:effectLst/>
        </p:spPr>
      </p:cxnSp>
      <p:sp>
        <p:nvSpPr>
          <p:cNvPr id="41" name="Oval 40"/>
          <p:cNvSpPr/>
          <p:nvPr/>
        </p:nvSpPr>
        <p:spPr>
          <a:xfrm>
            <a:off x="3094679" y="4344865"/>
            <a:ext cx="138113" cy="138113"/>
          </a:xfrm>
          <a:prstGeom prst="ellipse">
            <a:avLst/>
          </a:prstGeom>
          <a:solidFill>
            <a:schemeClr val="accent3"/>
          </a:solidFill>
          <a:ln>
            <a:solidFill>
              <a:schemeClr val="accent3"/>
            </a:solidFill>
          </a:ln>
          <a:effectLst/>
        </p:spPr>
        <p:txBody>
          <a:bodyPr wrap="square" lIns="182880" tIns="137160" rIns="137160" bIns="137160" rtlCol="0" anchor="ctr">
            <a:noAutofit/>
          </a:bodyPr>
          <a:lstStyle/>
          <a:p>
            <a:pPr algn="ctr" fontAlgn="auto">
              <a:lnSpc>
                <a:spcPct val="90000"/>
              </a:lnSpc>
              <a:spcBef>
                <a:spcPts val="600"/>
              </a:spcBef>
              <a:spcAft>
                <a:spcPts val="0"/>
              </a:spcAft>
              <a:defRPr/>
            </a:pPr>
            <a:endParaRPr lang="en-US" sz="2000" kern="0" dirty="0" err="1" smtClean="0">
              <a:solidFill>
                <a:srgbClr val="FFFFFF"/>
              </a:solidFill>
              <a:latin typeface="Museo Sans For Dell"/>
            </a:endParaRPr>
          </a:p>
        </p:txBody>
      </p:sp>
      <p:cxnSp>
        <p:nvCxnSpPr>
          <p:cNvPr id="53" name="Straight Connector 52"/>
          <p:cNvCxnSpPr/>
          <p:nvPr/>
        </p:nvCxnSpPr>
        <p:spPr>
          <a:xfrm>
            <a:off x="2890613" y="2187357"/>
            <a:ext cx="273126" cy="1"/>
          </a:xfrm>
          <a:prstGeom prst="line">
            <a:avLst/>
          </a:prstGeom>
          <a:noFill/>
          <a:ln w="9525" cap="flat" cmpd="sng" algn="ctr">
            <a:solidFill>
              <a:schemeClr val="accent3"/>
            </a:solidFill>
            <a:prstDash val="solid"/>
          </a:ln>
          <a:effectLst/>
        </p:spPr>
      </p:cxnSp>
      <p:sp>
        <p:nvSpPr>
          <p:cNvPr id="54" name="Oval 53"/>
          <p:cNvSpPr/>
          <p:nvPr/>
        </p:nvSpPr>
        <p:spPr>
          <a:xfrm>
            <a:off x="3094680" y="2118301"/>
            <a:ext cx="138113" cy="138113"/>
          </a:xfrm>
          <a:prstGeom prst="ellipse">
            <a:avLst/>
          </a:prstGeom>
          <a:solidFill>
            <a:schemeClr val="accent3"/>
          </a:solidFill>
          <a:ln>
            <a:solidFill>
              <a:schemeClr val="accent3"/>
            </a:solidFill>
          </a:ln>
          <a:effectLst/>
        </p:spPr>
        <p:txBody>
          <a:bodyPr wrap="square" lIns="182880" tIns="137160" rIns="137160" bIns="137160" rtlCol="0" anchor="ctr">
            <a:noAutofit/>
          </a:bodyPr>
          <a:lstStyle/>
          <a:p>
            <a:pPr algn="ctr" fontAlgn="auto">
              <a:lnSpc>
                <a:spcPct val="90000"/>
              </a:lnSpc>
              <a:spcBef>
                <a:spcPts val="600"/>
              </a:spcBef>
              <a:spcAft>
                <a:spcPts val="0"/>
              </a:spcAft>
              <a:defRPr/>
            </a:pPr>
            <a:endParaRPr lang="en-US" sz="2000" kern="0" dirty="0" err="1" smtClean="0">
              <a:solidFill>
                <a:srgbClr val="FFFFFF"/>
              </a:solidFill>
              <a:latin typeface="Museo Sans For Dell"/>
            </a:endParaRPr>
          </a:p>
        </p:txBody>
      </p:sp>
      <p:cxnSp>
        <p:nvCxnSpPr>
          <p:cNvPr id="55" name="Straight Connector 54"/>
          <p:cNvCxnSpPr/>
          <p:nvPr/>
        </p:nvCxnSpPr>
        <p:spPr>
          <a:xfrm>
            <a:off x="2890608" y="3460049"/>
            <a:ext cx="273126" cy="1"/>
          </a:xfrm>
          <a:prstGeom prst="line">
            <a:avLst/>
          </a:prstGeom>
          <a:noFill/>
          <a:ln w="9525" cap="flat" cmpd="sng" algn="ctr">
            <a:solidFill>
              <a:schemeClr val="accent3"/>
            </a:solidFill>
            <a:prstDash val="solid"/>
          </a:ln>
          <a:effectLst/>
        </p:spPr>
      </p:cxnSp>
      <p:sp>
        <p:nvSpPr>
          <p:cNvPr id="56" name="Oval 55"/>
          <p:cNvSpPr/>
          <p:nvPr/>
        </p:nvSpPr>
        <p:spPr>
          <a:xfrm>
            <a:off x="3094675" y="3390993"/>
            <a:ext cx="138113" cy="138113"/>
          </a:xfrm>
          <a:prstGeom prst="ellipse">
            <a:avLst/>
          </a:prstGeom>
          <a:solidFill>
            <a:schemeClr val="accent3"/>
          </a:solidFill>
          <a:ln>
            <a:solidFill>
              <a:schemeClr val="accent3"/>
            </a:solidFill>
          </a:ln>
          <a:effectLst/>
        </p:spPr>
        <p:txBody>
          <a:bodyPr wrap="square" lIns="182880" tIns="137160" rIns="137160" bIns="137160" rtlCol="0" anchor="ctr">
            <a:noAutofit/>
          </a:bodyPr>
          <a:lstStyle/>
          <a:p>
            <a:pPr algn="ctr" fontAlgn="auto">
              <a:lnSpc>
                <a:spcPct val="90000"/>
              </a:lnSpc>
              <a:spcBef>
                <a:spcPts val="600"/>
              </a:spcBef>
              <a:spcAft>
                <a:spcPts val="0"/>
              </a:spcAft>
              <a:defRPr/>
            </a:pPr>
            <a:endParaRPr lang="en-US" sz="2000" kern="0" dirty="0" err="1" smtClean="0">
              <a:solidFill>
                <a:srgbClr val="FFFFFF"/>
              </a:solidFill>
              <a:latin typeface="Museo Sans For Dell"/>
            </a:endParaRPr>
          </a:p>
        </p:txBody>
      </p:sp>
      <p:cxnSp>
        <p:nvCxnSpPr>
          <p:cNvPr id="57" name="Straight Connector 56"/>
          <p:cNvCxnSpPr/>
          <p:nvPr/>
        </p:nvCxnSpPr>
        <p:spPr>
          <a:xfrm>
            <a:off x="2890605" y="4700858"/>
            <a:ext cx="273126" cy="1"/>
          </a:xfrm>
          <a:prstGeom prst="line">
            <a:avLst/>
          </a:prstGeom>
          <a:noFill/>
          <a:ln w="9525" cap="flat" cmpd="sng" algn="ctr">
            <a:solidFill>
              <a:schemeClr val="accent3"/>
            </a:solidFill>
            <a:prstDash val="solid"/>
          </a:ln>
          <a:effectLst/>
        </p:spPr>
      </p:cxnSp>
      <p:sp>
        <p:nvSpPr>
          <p:cNvPr id="58" name="Oval 57"/>
          <p:cNvSpPr/>
          <p:nvPr/>
        </p:nvSpPr>
        <p:spPr>
          <a:xfrm>
            <a:off x="3094672" y="4632993"/>
            <a:ext cx="138113" cy="138113"/>
          </a:xfrm>
          <a:prstGeom prst="ellipse">
            <a:avLst/>
          </a:prstGeom>
          <a:solidFill>
            <a:schemeClr val="accent3"/>
          </a:solidFill>
          <a:ln>
            <a:solidFill>
              <a:schemeClr val="accent3"/>
            </a:solidFill>
          </a:ln>
          <a:effectLst/>
        </p:spPr>
        <p:txBody>
          <a:bodyPr wrap="square" lIns="182880" tIns="137160" rIns="137160" bIns="137160" rtlCol="0" anchor="ctr">
            <a:noAutofit/>
          </a:bodyPr>
          <a:lstStyle/>
          <a:p>
            <a:pPr algn="ctr" fontAlgn="auto">
              <a:lnSpc>
                <a:spcPct val="90000"/>
              </a:lnSpc>
              <a:spcBef>
                <a:spcPts val="600"/>
              </a:spcBef>
              <a:spcAft>
                <a:spcPts val="0"/>
              </a:spcAft>
              <a:defRPr/>
            </a:pPr>
            <a:endParaRPr lang="en-US" sz="2000" kern="0" dirty="0" err="1" smtClean="0">
              <a:solidFill>
                <a:srgbClr val="FFFFFF"/>
              </a:solidFill>
              <a:latin typeface="Museo Sans For Dell"/>
            </a:endParaRPr>
          </a:p>
        </p:txBody>
      </p:sp>
      <p:sp>
        <p:nvSpPr>
          <p:cNvPr id="35" name="AutoShape 4"/>
          <p:cNvSpPr>
            <a:spLocks noChangeArrowheads="1"/>
          </p:cNvSpPr>
          <p:nvPr/>
        </p:nvSpPr>
        <p:spPr bwMode="auto">
          <a:xfrm rot="16200000" flipH="1">
            <a:off x="5711943" y="2296462"/>
            <a:ext cx="350351" cy="5708006"/>
          </a:xfrm>
          <a:prstGeom prst="rect">
            <a:avLst/>
          </a:prstGeom>
          <a:solidFill>
            <a:schemeClr val="accent3"/>
          </a:solidFill>
          <a:ln w="6350">
            <a:noFill/>
            <a:miter lim="800000"/>
            <a:headEnd/>
            <a:tailEnd/>
          </a:ln>
          <a:effectLst/>
        </p:spPr>
        <p:txBody>
          <a:bodyPr vert="eaVert" wrap="none" lIns="45720" rIns="45720" anchor="ctr"/>
          <a:lstStyle/>
          <a:p>
            <a:pPr marL="177800" fontAlgn="auto">
              <a:spcBef>
                <a:spcPts val="0"/>
              </a:spcBef>
              <a:spcAft>
                <a:spcPts val="0"/>
              </a:spcAft>
              <a:defRPr/>
            </a:pPr>
            <a:r>
              <a:rPr lang="en-GB" sz="1800" b="1" kern="0" dirty="0" smtClean="0">
                <a:solidFill>
                  <a:srgbClr val="FFFFFF"/>
                </a:solidFill>
                <a:latin typeface="Museo Sans For Dell"/>
              </a:rPr>
              <a:t>How do I get started</a:t>
            </a:r>
            <a:endParaRPr lang="en-GB" sz="1800" b="1" kern="0" dirty="0">
              <a:solidFill>
                <a:srgbClr val="FFFFFF"/>
              </a:solidFill>
              <a:latin typeface="Museo Sans For Dell"/>
            </a:endParaRPr>
          </a:p>
        </p:txBody>
      </p:sp>
      <p:cxnSp>
        <p:nvCxnSpPr>
          <p:cNvPr id="42" name="Straight Connector 41"/>
          <p:cNvCxnSpPr/>
          <p:nvPr/>
        </p:nvCxnSpPr>
        <p:spPr>
          <a:xfrm>
            <a:off x="2890602" y="5290913"/>
            <a:ext cx="13" cy="343894"/>
          </a:xfrm>
          <a:prstGeom prst="line">
            <a:avLst/>
          </a:prstGeom>
          <a:noFill/>
          <a:ln w="9525" cap="flat" cmpd="sng" algn="ctr">
            <a:solidFill>
              <a:schemeClr val="accent3"/>
            </a:solidFill>
            <a:prstDash val="solid"/>
          </a:ln>
          <a:effectLst/>
        </p:spPr>
      </p:cxnSp>
      <p:cxnSp>
        <p:nvCxnSpPr>
          <p:cNvPr id="43" name="Straight Connector 42"/>
          <p:cNvCxnSpPr/>
          <p:nvPr/>
        </p:nvCxnSpPr>
        <p:spPr>
          <a:xfrm>
            <a:off x="2890602" y="5290913"/>
            <a:ext cx="142500" cy="5"/>
          </a:xfrm>
          <a:prstGeom prst="line">
            <a:avLst/>
          </a:prstGeom>
          <a:noFill/>
          <a:ln w="9525" cap="flat" cmpd="sng" algn="ctr">
            <a:solidFill>
              <a:schemeClr val="accent3"/>
            </a:solidFill>
            <a:prstDash val="solid"/>
          </a:ln>
          <a:effectLst/>
        </p:spPr>
      </p:cxnSp>
      <p:cxnSp>
        <p:nvCxnSpPr>
          <p:cNvPr id="44" name="Straight Connector 43"/>
          <p:cNvCxnSpPr/>
          <p:nvPr/>
        </p:nvCxnSpPr>
        <p:spPr>
          <a:xfrm>
            <a:off x="2890602" y="5634806"/>
            <a:ext cx="273126" cy="1"/>
          </a:xfrm>
          <a:prstGeom prst="line">
            <a:avLst/>
          </a:prstGeom>
          <a:noFill/>
          <a:ln w="9525" cap="flat" cmpd="sng" algn="ctr">
            <a:solidFill>
              <a:schemeClr val="accent3"/>
            </a:solidFill>
            <a:prstDash val="solid"/>
          </a:ln>
          <a:effectLst/>
        </p:spPr>
      </p:cxnSp>
      <p:sp>
        <p:nvSpPr>
          <p:cNvPr id="45" name="Oval 44"/>
          <p:cNvSpPr/>
          <p:nvPr/>
        </p:nvSpPr>
        <p:spPr>
          <a:xfrm>
            <a:off x="3094669" y="5561330"/>
            <a:ext cx="138113" cy="138113"/>
          </a:xfrm>
          <a:prstGeom prst="ellipse">
            <a:avLst/>
          </a:prstGeom>
          <a:solidFill>
            <a:schemeClr val="accent3"/>
          </a:solidFill>
          <a:ln>
            <a:solidFill>
              <a:schemeClr val="accent3"/>
            </a:solidFill>
          </a:ln>
          <a:effectLst/>
        </p:spPr>
        <p:txBody>
          <a:bodyPr wrap="square" lIns="182880" tIns="137160" rIns="137160" bIns="137160" rtlCol="0" anchor="ctr">
            <a:noAutofit/>
          </a:bodyPr>
          <a:lstStyle/>
          <a:p>
            <a:pPr algn="ctr" fontAlgn="auto">
              <a:lnSpc>
                <a:spcPct val="90000"/>
              </a:lnSpc>
              <a:spcBef>
                <a:spcPts val="600"/>
              </a:spcBef>
              <a:spcAft>
                <a:spcPts val="0"/>
              </a:spcAft>
              <a:defRPr/>
            </a:pPr>
            <a:endParaRPr lang="en-US" sz="2000" kern="0" dirty="0" err="1" smtClean="0">
              <a:solidFill>
                <a:srgbClr val="FFFFFF"/>
              </a:solidFill>
              <a:latin typeface="Museo Sans For Dell"/>
            </a:endParaRPr>
          </a:p>
        </p:txBody>
      </p:sp>
      <p:sp>
        <p:nvSpPr>
          <p:cNvPr id="46" name="Content Placeholder 2"/>
          <p:cNvSpPr txBox="1">
            <a:spLocks/>
          </p:cNvSpPr>
          <p:nvPr/>
        </p:nvSpPr>
        <p:spPr>
          <a:xfrm>
            <a:off x="3190546" y="5497156"/>
            <a:ext cx="6762466" cy="553998"/>
          </a:xfrm>
          <a:prstGeom prst="rect">
            <a:avLst/>
          </a:prstGeom>
        </p:spPr>
        <p:txBody>
          <a:bodyPr/>
          <a:lstStyle>
            <a:lvl1pPr marL="228600" indent="-228600" algn="l" rtl="0" eaLnBrk="1" fontAlgn="base" hangingPunct="1">
              <a:lnSpc>
                <a:spcPct val="90000"/>
              </a:lnSpc>
              <a:spcBef>
                <a:spcPts val="1200"/>
              </a:spcBef>
              <a:spcAft>
                <a:spcPts val="0"/>
              </a:spcAft>
              <a:buClr>
                <a:schemeClr val="bg1"/>
              </a:buClr>
              <a:buFont typeface="Arial" pitchFamily="34" charset="0"/>
              <a:buChar char="•"/>
              <a:defRPr sz="2000">
                <a:solidFill>
                  <a:schemeClr val="tx1"/>
                </a:solidFill>
                <a:latin typeface="Museo Sans For Dell" pitchFamily="2" charset="0"/>
                <a:ea typeface="Museo Sans For Dell" pitchFamily="2" charset="0"/>
                <a:cs typeface="+mn-cs"/>
              </a:defRPr>
            </a:lvl1pPr>
            <a:lvl2pPr marL="574675" indent="-233363" algn="l" rtl="0" eaLnBrk="1" fontAlgn="base" hangingPunct="1">
              <a:lnSpc>
                <a:spcPct val="90000"/>
              </a:lnSpc>
              <a:spcBef>
                <a:spcPts val="300"/>
              </a:spcBef>
              <a:spcAft>
                <a:spcPts val="0"/>
              </a:spcAft>
              <a:buClr>
                <a:schemeClr val="bg1"/>
              </a:buClr>
              <a:buFont typeface="Museo Sans For Dell" pitchFamily="2" charset="0"/>
              <a:buChar char="–"/>
              <a:defRPr sz="1800" baseline="0">
                <a:solidFill>
                  <a:schemeClr val="tx1"/>
                </a:solidFill>
                <a:latin typeface="Museo Sans For Dell" pitchFamily="2" charset="0"/>
                <a:ea typeface="Museo Sans For Dell" pitchFamily="2" charset="0"/>
              </a:defRPr>
            </a:lvl2pPr>
            <a:lvl3pPr marL="909638" indent="-220663" algn="l" rtl="0" eaLnBrk="1" fontAlgn="base" hangingPunct="1">
              <a:lnSpc>
                <a:spcPct val="90000"/>
              </a:lnSpc>
              <a:spcBef>
                <a:spcPts val="300"/>
              </a:spcBef>
              <a:spcAft>
                <a:spcPts val="0"/>
              </a:spcAft>
              <a:buClr>
                <a:schemeClr val="bg1"/>
              </a:buClr>
              <a:buFont typeface="Museo Sans For Dell" pitchFamily="2" charset="0"/>
              <a:buChar char="–"/>
              <a:defRPr sz="1600" baseline="0">
                <a:solidFill>
                  <a:schemeClr val="tx1"/>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chemeClr val="bg1"/>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a:lstStyle>
          <a:p>
            <a:pPr marL="0" indent="0">
              <a:lnSpc>
                <a:spcPct val="100000"/>
              </a:lnSpc>
              <a:spcBef>
                <a:spcPts val="432"/>
              </a:spcBef>
              <a:buClr>
                <a:srgbClr val="F2AF00"/>
              </a:buClr>
              <a:buFont typeface="Arial" pitchFamily="34" charset="0"/>
              <a:buNone/>
            </a:pPr>
            <a:r>
              <a:rPr lang="en-US" sz="1200" dirty="0" smtClean="0">
                <a:solidFill>
                  <a:srgbClr val="444444"/>
                </a:solidFill>
              </a:rPr>
              <a:t>For downloads per console brand, go to </a:t>
            </a:r>
            <a:r>
              <a:rPr lang="en-US" sz="1200" dirty="0" smtClean="0">
                <a:solidFill>
                  <a:srgbClr val="444444"/>
                </a:solidFill>
                <a:hlinkClick r:id="rId4"/>
              </a:rPr>
              <a:t>Dell.com/SupportAssist</a:t>
            </a:r>
            <a:r>
              <a:rPr lang="en-US" sz="1200" dirty="0" smtClean="0">
                <a:solidFill>
                  <a:srgbClr val="444444"/>
                </a:solidFill>
              </a:rPr>
              <a:t> or the</a:t>
            </a:r>
            <a:br>
              <a:rPr lang="en-US" sz="1200" dirty="0" smtClean="0">
                <a:solidFill>
                  <a:srgbClr val="444444"/>
                </a:solidFill>
              </a:rPr>
            </a:br>
            <a:r>
              <a:rPr lang="en-US" sz="1200" dirty="0" smtClean="0">
                <a:solidFill>
                  <a:srgbClr val="444444"/>
                </a:solidFill>
                <a:hlinkClick r:id="rId5"/>
              </a:rPr>
              <a:t>Community Group </a:t>
            </a:r>
            <a:r>
              <a:rPr lang="en-US" sz="1200" dirty="0" smtClean="0">
                <a:solidFill>
                  <a:srgbClr val="444444"/>
                </a:solidFill>
              </a:rPr>
              <a:t>page</a:t>
            </a:r>
          </a:p>
          <a:p>
            <a:pPr marL="0" indent="0">
              <a:lnSpc>
                <a:spcPct val="100000"/>
              </a:lnSpc>
              <a:spcBef>
                <a:spcPts val="432"/>
              </a:spcBef>
              <a:buClr>
                <a:srgbClr val="F2AF00"/>
              </a:buClr>
              <a:buFont typeface="Arial" pitchFamily="34" charset="0"/>
              <a:buNone/>
            </a:pPr>
            <a:r>
              <a:rPr lang="en-US" sz="1200" dirty="0" smtClean="0">
                <a:solidFill>
                  <a:srgbClr val="444444"/>
                </a:solidFill>
              </a:rPr>
              <a:t> </a:t>
            </a:r>
          </a:p>
        </p:txBody>
      </p:sp>
      <p:sp>
        <p:nvSpPr>
          <p:cNvPr id="48" name="Footer Placeholder 4"/>
          <p:cNvSpPr>
            <a:spLocks noGrp="1"/>
          </p:cNvSpPr>
          <p:nvPr>
            <p:ph type="ftr" sz="quarter" idx="4294967295"/>
          </p:nvPr>
        </p:nvSpPr>
        <p:spPr>
          <a:xfrm>
            <a:off x="742950" y="6429375"/>
            <a:ext cx="1885950" cy="152400"/>
          </a:xfrm>
          <a:prstGeom prst="rect">
            <a:avLst/>
          </a:prstGeom>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r>
              <a:rPr lang="en-US" dirty="0" smtClean="0">
                <a:solidFill>
                  <a:srgbClr val="000000">
                    <a:lumMod val="60000"/>
                    <a:lumOff val="40000"/>
                  </a:srgbClr>
                </a:solidFill>
              </a:rPr>
              <a:t>Copyright 2013</a:t>
            </a:r>
            <a:endParaRPr lang="en-US" dirty="0">
              <a:solidFill>
                <a:srgbClr val="000000">
                  <a:lumMod val="60000"/>
                  <a:lumOff val="40000"/>
                </a:srgbClr>
              </a:solidFill>
            </a:endParaRPr>
          </a:p>
        </p:txBody>
      </p:sp>
      <p:sp>
        <p:nvSpPr>
          <p:cNvPr id="49" name="Slide Number Placeholder 5"/>
          <p:cNvSpPr>
            <a:spLocks noGrp="1"/>
          </p:cNvSpPr>
          <p:nvPr>
            <p:ph type="sldNum" sz="quarter" idx="4294967295"/>
          </p:nvPr>
        </p:nvSpPr>
        <p:spPr>
          <a:xfrm>
            <a:off x="435536" y="6431527"/>
            <a:ext cx="260349" cy="1523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12</a:t>
            </a:fld>
            <a:endParaRPr lang="en-US" dirty="0">
              <a:solidFill>
                <a:srgbClr val="000000">
                  <a:lumMod val="60000"/>
                  <a:lumOff val="40000"/>
                </a:srgbClr>
              </a:solidFill>
            </a:endParaRPr>
          </a:p>
        </p:txBody>
      </p:sp>
    </p:spTree>
    <p:extLst>
      <p:ext uri="{BB962C8B-B14F-4D97-AF65-F5344CB8AC3E}">
        <p14:creationId xmlns:p14="http://schemas.microsoft.com/office/powerpoint/2010/main" val="740698233"/>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3060311"/>
            <a:ext cx="9144000" cy="1504740"/>
          </a:xfrm>
          <a:prstGeom prst="rect">
            <a:avLst/>
          </a:prstGeom>
          <a:solidFill>
            <a:schemeClr val="tx2">
              <a:lumMod val="9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sz="1200">
              <a:solidFill>
                <a:srgbClr val="000000"/>
              </a:solidFill>
            </a:endParaRPr>
          </a:p>
        </p:txBody>
      </p:sp>
      <p:sp>
        <p:nvSpPr>
          <p:cNvPr id="45" name="TextBox 44"/>
          <p:cNvSpPr txBox="1"/>
          <p:nvPr/>
        </p:nvSpPr>
        <p:spPr>
          <a:xfrm>
            <a:off x="911119" y="3949686"/>
            <a:ext cx="1183959" cy="430887"/>
          </a:xfrm>
          <a:prstGeom prst="rect">
            <a:avLst/>
          </a:prstGeom>
          <a:noFill/>
          <a:effectLst/>
        </p:spPr>
        <p:txBody>
          <a:bodyPr wrap="square" rtlCol="0">
            <a:spAutoFit/>
          </a:bodyPr>
          <a:lstStyle/>
          <a:p>
            <a:r>
              <a:rPr lang="en-US" sz="1100" dirty="0">
                <a:solidFill>
                  <a:srgbClr val="444444"/>
                </a:solidFill>
                <a:latin typeface="Museo Sans For Dell"/>
                <a:cs typeface="Arial" pitchFamily="34" charset="0"/>
              </a:rPr>
              <a:t>Issue </a:t>
            </a:r>
          </a:p>
          <a:p>
            <a:r>
              <a:rPr lang="en-US" sz="1100" dirty="0">
                <a:solidFill>
                  <a:srgbClr val="444444"/>
                </a:solidFill>
                <a:latin typeface="Museo Sans For Dell"/>
                <a:cs typeface="Arial" pitchFamily="34" charset="0"/>
              </a:rPr>
              <a:t>identified </a:t>
            </a:r>
          </a:p>
        </p:txBody>
      </p:sp>
      <p:sp>
        <p:nvSpPr>
          <p:cNvPr id="46" name="Rectangle 45"/>
          <p:cNvSpPr/>
          <p:nvPr/>
        </p:nvSpPr>
        <p:spPr>
          <a:xfrm>
            <a:off x="911119" y="3582521"/>
            <a:ext cx="1183959" cy="381000"/>
          </a:xfrm>
          <a:prstGeom prst="rect">
            <a:avLst/>
          </a:prstGeom>
          <a:solidFill>
            <a:schemeClr val="accent4"/>
          </a:solidFill>
          <a:ln>
            <a:noFill/>
          </a:ln>
          <a:effectLst/>
        </p:spPr>
        <p:style>
          <a:lnRef idx="1">
            <a:schemeClr val="accent2"/>
          </a:lnRef>
          <a:fillRef idx="3">
            <a:schemeClr val="accent2"/>
          </a:fillRef>
          <a:effectRef idx="2">
            <a:schemeClr val="accent2"/>
          </a:effectRef>
          <a:fontRef idx="minor">
            <a:schemeClr val="lt1"/>
          </a:fontRef>
        </p:style>
        <p:txBody>
          <a:bodyPr lIns="45720" tIns="0" rIns="137160" bIns="0" rtlCol="0" anchor="ctr"/>
          <a:lstStyle/>
          <a:p>
            <a:r>
              <a:rPr lang="en-US" sz="1100" b="1" dirty="0">
                <a:solidFill>
                  <a:srgbClr val="FFFFFF"/>
                </a:solidFill>
              </a:rPr>
              <a:t>Fault </a:t>
            </a:r>
          </a:p>
          <a:p>
            <a:r>
              <a:rPr lang="en-US" sz="1100" b="1" dirty="0">
                <a:solidFill>
                  <a:srgbClr val="FFFFFF"/>
                </a:solidFill>
              </a:rPr>
              <a:t>occurs</a:t>
            </a:r>
          </a:p>
        </p:txBody>
      </p:sp>
      <p:sp>
        <p:nvSpPr>
          <p:cNvPr id="47" name="Rectangle 46"/>
          <p:cNvSpPr/>
          <p:nvPr/>
        </p:nvSpPr>
        <p:spPr>
          <a:xfrm>
            <a:off x="2222186" y="3582521"/>
            <a:ext cx="1183959" cy="381000"/>
          </a:xfrm>
          <a:prstGeom prst="rect">
            <a:avLst/>
          </a:prstGeom>
          <a:solidFill>
            <a:schemeClr val="accent3"/>
          </a:solidFill>
          <a:ln>
            <a:noFill/>
          </a:ln>
          <a:effectLst/>
        </p:spPr>
        <p:style>
          <a:lnRef idx="1">
            <a:schemeClr val="accent3"/>
          </a:lnRef>
          <a:fillRef idx="3">
            <a:schemeClr val="accent3"/>
          </a:fillRef>
          <a:effectRef idx="2">
            <a:schemeClr val="accent3"/>
          </a:effectRef>
          <a:fontRef idx="minor">
            <a:schemeClr val="lt1"/>
          </a:fontRef>
        </p:style>
        <p:txBody>
          <a:bodyPr lIns="45720" tIns="0" rIns="137160" bIns="0" rtlCol="0" anchor="ctr"/>
          <a:lstStyle/>
          <a:p>
            <a:r>
              <a:rPr lang="en-US" sz="1100" b="1" dirty="0">
                <a:solidFill>
                  <a:srgbClr val="FFFFFF"/>
                </a:solidFill>
              </a:rPr>
              <a:t>Contact </a:t>
            </a:r>
          </a:p>
          <a:p>
            <a:r>
              <a:rPr lang="en-US" sz="1100" b="1" dirty="0">
                <a:solidFill>
                  <a:srgbClr val="FFFFFF"/>
                </a:solidFill>
              </a:rPr>
              <a:t>Dell</a:t>
            </a:r>
          </a:p>
        </p:txBody>
      </p:sp>
      <p:sp>
        <p:nvSpPr>
          <p:cNvPr id="48" name="Rectangle 47"/>
          <p:cNvSpPr/>
          <p:nvPr/>
        </p:nvSpPr>
        <p:spPr>
          <a:xfrm>
            <a:off x="3533252" y="3582521"/>
            <a:ext cx="1183959" cy="381000"/>
          </a:xfrm>
          <a:prstGeom prst="rect">
            <a:avLst/>
          </a:prstGeom>
          <a:solidFill>
            <a:schemeClr val="tx1"/>
          </a:solidFill>
          <a:ln>
            <a:noFill/>
          </a:ln>
          <a:effectLst/>
        </p:spPr>
        <p:style>
          <a:lnRef idx="1">
            <a:schemeClr val="accent4"/>
          </a:lnRef>
          <a:fillRef idx="3">
            <a:schemeClr val="accent4"/>
          </a:fillRef>
          <a:effectRef idx="2">
            <a:schemeClr val="accent4"/>
          </a:effectRef>
          <a:fontRef idx="minor">
            <a:schemeClr val="lt1"/>
          </a:fontRef>
        </p:style>
        <p:txBody>
          <a:bodyPr lIns="45720" tIns="0" rIns="137160" bIns="0" rtlCol="0" anchor="ctr"/>
          <a:lstStyle/>
          <a:p>
            <a:r>
              <a:rPr lang="en-US" sz="1100" b="1" dirty="0">
                <a:solidFill>
                  <a:srgbClr val="FFFFFF"/>
                </a:solidFill>
              </a:rPr>
              <a:t>Verify entitlement</a:t>
            </a:r>
          </a:p>
        </p:txBody>
      </p:sp>
      <p:sp>
        <p:nvSpPr>
          <p:cNvPr id="49" name="Rectangle 48"/>
          <p:cNvSpPr/>
          <p:nvPr/>
        </p:nvSpPr>
        <p:spPr>
          <a:xfrm>
            <a:off x="4844319" y="3582521"/>
            <a:ext cx="1183959" cy="381000"/>
          </a:xfrm>
          <a:prstGeom prst="rect">
            <a:avLst/>
          </a:prstGeom>
          <a:solidFill>
            <a:schemeClr val="bg1"/>
          </a:solidFill>
          <a:ln>
            <a:noFill/>
          </a:ln>
          <a:effectLst/>
        </p:spPr>
        <p:style>
          <a:lnRef idx="1">
            <a:schemeClr val="accent5"/>
          </a:lnRef>
          <a:fillRef idx="3">
            <a:schemeClr val="accent5"/>
          </a:fillRef>
          <a:effectRef idx="2">
            <a:schemeClr val="accent5"/>
          </a:effectRef>
          <a:fontRef idx="minor">
            <a:schemeClr val="lt1"/>
          </a:fontRef>
        </p:style>
        <p:txBody>
          <a:bodyPr lIns="45720" tIns="0" rIns="137160" bIns="0" rtlCol="0" anchor="ctr"/>
          <a:lstStyle/>
          <a:p>
            <a:r>
              <a:rPr lang="en-US" sz="1100" b="1" dirty="0">
                <a:solidFill>
                  <a:srgbClr val="FFFFFF"/>
                </a:solidFill>
              </a:rPr>
              <a:t>Transport </a:t>
            </a:r>
          </a:p>
          <a:p>
            <a:r>
              <a:rPr lang="en-US" sz="1100" b="1" dirty="0">
                <a:solidFill>
                  <a:srgbClr val="FFFFFF"/>
                </a:solidFill>
              </a:rPr>
              <a:t>data</a:t>
            </a:r>
          </a:p>
        </p:txBody>
      </p:sp>
      <p:sp>
        <p:nvSpPr>
          <p:cNvPr id="50" name="Rectangle 49"/>
          <p:cNvSpPr/>
          <p:nvPr/>
        </p:nvSpPr>
        <p:spPr>
          <a:xfrm>
            <a:off x="6155386" y="3582521"/>
            <a:ext cx="1183959" cy="381000"/>
          </a:xfrm>
          <a:prstGeom prst="rect">
            <a:avLst/>
          </a:prstGeom>
          <a:solidFill>
            <a:schemeClr val="bg2">
              <a:lumMod val="50000"/>
              <a:lumOff val="50000"/>
            </a:schemeClr>
          </a:solidFill>
          <a:ln>
            <a:noFill/>
          </a:ln>
          <a:effectLst/>
        </p:spPr>
        <p:style>
          <a:lnRef idx="1">
            <a:schemeClr val="accent1"/>
          </a:lnRef>
          <a:fillRef idx="2">
            <a:schemeClr val="accent1"/>
          </a:fillRef>
          <a:effectRef idx="1">
            <a:schemeClr val="accent1"/>
          </a:effectRef>
          <a:fontRef idx="minor">
            <a:schemeClr val="dk1"/>
          </a:fontRef>
        </p:style>
        <p:txBody>
          <a:bodyPr lIns="45720" tIns="0" rIns="137160" bIns="0" rtlCol="0" anchor="ctr"/>
          <a:lstStyle/>
          <a:p>
            <a:r>
              <a:rPr lang="en-US" sz="1100" b="1" dirty="0">
                <a:solidFill>
                  <a:srgbClr val="FFFFFF"/>
                </a:solidFill>
              </a:rPr>
              <a:t>Open </a:t>
            </a:r>
          </a:p>
          <a:p>
            <a:r>
              <a:rPr lang="en-US" sz="1100" b="1" dirty="0">
                <a:solidFill>
                  <a:srgbClr val="FFFFFF"/>
                </a:solidFill>
              </a:rPr>
              <a:t>case</a:t>
            </a:r>
          </a:p>
        </p:txBody>
      </p:sp>
      <p:sp>
        <p:nvSpPr>
          <p:cNvPr id="51" name="Rectangle 50"/>
          <p:cNvSpPr/>
          <p:nvPr/>
        </p:nvSpPr>
        <p:spPr>
          <a:xfrm>
            <a:off x="7465081" y="3583887"/>
            <a:ext cx="1183959" cy="381000"/>
          </a:xfrm>
          <a:prstGeom prst="rect">
            <a:avLst/>
          </a:prstGeom>
          <a:solidFill>
            <a:schemeClr val="accent2"/>
          </a:solidFill>
          <a:ln>
            <a:noFill/>
          </a:ln>
          <a:effectLst/>
        </p:spPr>
        <p:style>
          <a:lnRef idx="1">
            <a:schemeClr val="accent2"/>
          </a:lnRef>
          <a:fillRef idx="3">
            <a:schemeClr val="accent2"/>
          </a:fillRef>
          <a:effectRef idx="2">
            <a:schemeClr val="accent2"/>
          </a:effectRef>
          <a:fontRef idx="minor">
            <a:schemeClr val="lt1"/>
          </a:fontRef>
        </p:style>
        <p:txBody>
          <a:bodyPr lIns="45720" tIns="0" rIns="137160" bIns="0" rtlCol="0" anchor="ctr"/>
          <a:lstStyle/>
          <a:p>
            <a:r>
              <a:rPr lang="en-US" sz="1100" b="1" dirty="0">
                <a:solidFill>
                  <a:srgbClr val="FFFFFF"/>
                </a:solidFill>
              </a:rPr>
              <a:t>Trouble-shooting</a:t>
            </a:r>
          </a:p>
        </p:txBody>
      </p:sp>
      <p:sp>
        <p:nvSpPr>
          <p:cNvPr id="52" name="Isosceles Triangle 51"/>
          <p:cNvSpPr/>
          <p:nvPr/>
        </p:nvSpPr>
        <p:spPr>
          <a:xfrm rot="5400000">
            <a:off x="1845185" y="3701583"/>
            <a:ext cx="295275" cy="142875"/>
          </a:xfrm>
          <a:prstGeom prst="triangle">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rgbClr val="FFFFFF"/>
              </a:solidFill>
              <a:latin typeface="Museo Sans For Dell"/>
            </a:endParaRPr>
          </a:p>
        </p:txBody>
      </p:sp>
      <p:sp>
        <p:nvSpPr>
          <p:cNvPr id="53" name="Isosceles Triangle 52"/>
          <p:cNvSpPr/>
          <p:nvPr/>
        </p:nvSpPr>
        <p:spPr>
          <a:xfrm rot="5400000">
            <a:off x="3163255" y="3701582"/>
            <a:ext cx="295275" cy="142875"/>
          </a:xfrm>
          <a:prstGeom prst="triangle">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rgbClr val="FFFFFF"/>
              </a:solidFill>
              <a:latin typeface="Museo Sans For Dell"/>
            </a:endParaRPr>
          </a:p>
        </p:txBody>
      </p:sp>
      <p:sp>
        <p:nvSpPr>
          <p:cNvPr id="54" name="Isosceles Triangle 53"/>
          <p:cNvSpPr/>
          <p:nvPr/>
        </p:nvSpPr>
        <p:spPr>
          <a:xfrm rot="5400000">
            <a:off x="4474321" y="3701581"/>
            <a:ext cx="295275" cy="142875"/>
          </a:xfrm>
          <a:prstGeom prst="triangle">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rgbClr val="FFFFFF"/>
              </a:solidFill>
              <a:latin typeface="Museo Sans For Dell"/>
            </a:endParaRPr>
          </a:p>
        </p:txBody>
      </p:sp>
      <p:sp>
        <p:nvSpPr>
          <p:cNvPr id="55" name="Isosceles Triangle 54"/>
          <p:cNvSpPr/>
          <p:nvPr/>
        </p:nvSpPr>
        <p:spPr>
          <a:xfrm rot="5400000">
            <a:off x="5785388" y="3701580"/>
            <a:ext cx="295275" cy="142875"/>
          </a:xfrm>
          <a:prstGeom prst="triangle">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rgbClr val="FFFFFF"/>
              </a:solidFill>
              <a:latin typeface="Museo Sans For Dell"/>
            </a:endParaRPr>
          </a:p>
        </p:txBody>
      </p:sp>
      <p:sp>
        <p:nvSpPr>
          <p:cNvPr id="56" name="Isosceles Triangle 55"/>
          <p:cNvSpPr/>
          <p:nvPr/>
        </p:nvSpPr>
        <p:spPr>
          <a:xfrm rot="5400000">
            <a:off x="7096455" y="3701580"/>
            <a:ext cx="295275" cy="142875"/>
          </a:xfrm>
          <a:prstGeom prst="triangle">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rgbClr val="FFFFFF"/>
              </a:solidFill>
              <a:latin typeface="Museo Sans For Dell"/>
            </a:endParaRPr>
          </a:p>
        </p:txBody>
      </p:sp>
      <p:sp>
        <p:nvSpPr>
          <p:cNvPr id="57" name="Isosceles Triangle 56"/>
          <p:cNvSpPr/>
          <p:nvPr/>
        </p:nvSpPr>
        <p:spPr>
          <a:xfrm rot="5400000">
            <a:off x="8406150" y="3701580"/>
            <a:ext cx="295275" cy="142875"/>
          </a:xfrm>
          <a:prstGeom prst="triangle">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rgbClr val="FFFFFF"/>
              </a:solidFill>
              <a:latin typeface="Museo Sans For Dell"/>
            </a:endParaRPr>
          </a:p>
        </p:txBody>
      </p:sp>
      <p:sp>
        <p:nvSpPr>
          <p:cNvPr id="59" name="TextBox 58"/>
          <p:cNvSpPr txBox="1"/>
          <p:nvPr/>
        </p:nvSpPr>
        <p:spPr>
          <a:xfrm>
            <a:off x="2222186" y="3964887"/>
            <a:ext cx="1183959" cy="430887"/>
          </a:xfrm>
          <a:prstGeom prst="rect">
            <a:avLst/>
          </a:prstGeom>
          <a:noFill/>
          <a:effectLst/>
        </p:spPr>
        <p:txBody>
          <a:bodyPr wrap="square" rtlCol="0">
            <a:spAutoFit/>
          </a:bodyPr>
          <a:lstStyle/>
          <a:p>
            <a:r>
              <a:rPr lang="en-US" sz="1100" dirty="0">
                <a:solidFill>
                  <a:srgbClr val="444444"/>
                </a:solidFill>
                <a:latin typeface="Museo Sans For Dell"/>
                <a:cs typeface="Arial" pitchFamily="34" charset="0"/>
              </a:rPr>
              <a:t>Find phone number</a:t>
            </a:r>
          </a:p>
        </p:txBody>
      </p:sp>
      <p:sp>
        <p:nvSpPr>
          <p:cNvPr id="61" name="TextBox 60"/>
          <p:cNvSpPr txBox="1"/>
          <p:nvPr/>
        </p:nvSpPr>
        <p:spPr>
          <a:xfrm>
            <a:off x="3533252" y="3964887"/>
            <a:ext cx="1233224" cy="600164"/>
          </a:xfrm>
          <a:prstGeom prst="rect">
            <a:avLst/>
          </a:prstGeom>
          <a:noFill/>
          <a:effectLst/>
        </p:spPr>
        <p:txBody>
          <a:bodyPr wrap="square" rtlCol="0">
            <a:spAutoFit/>
          </a:bodyPr>
          <a:lstStyle/>
          <a:p>
            <a:r>
              <a:rPr lang="en-US" sz="1100" dirty="0" smtClean="0">
                <a:solidFill>
                  <a:srgbClr val="444444"/>
                </a:solidFill>
                <a:latin typeface="Museo Sans For Dell"/>
                <a:cs typeface="Arial" pitchFamily="34" charset="0"/>
              </a:rPr>
              <a:t>Customer/part-</a:t>
            </a:r>
            <a:r>
              <a:rPr lang="en-US" sz="1100" dirty="0" err="1" smtClean="0">
                <a:solidFill>
                  <a:srgbClr val="444444"/>
                </a:solidFill>
                <a:latin typeface="Museo Sans For Dell"/>
                <a:cs typeface="Arial" pitchFamily="34" charset="0"/>
              </a:rPr>
              <a:t>ner</a:t>
            </a:r>
            <a:r>
              <a:rPr lang="en-US" sz="1100" dirty="0" smtClean="0">
                <a:solidFill>
                  <a:srgbClr val="444444"/>
                </a:solidFill>
                <a:latin typeface="Museo Sans For Dell"/>
                <a:cs typeface="Arial" pitchFamily="34" charset="0"/>
              </a:rPr>
              <a:t> </a:t>
            </a:r>
            <a:r>
              <a:rPr lang="en-US" sz="1100" dirty="0">
                <a:solidFill>
                  <a:srgbClr val="444444"/>
                </a:solidFill>
                <a:latin typeface="Museo Sans For Dell"/>
                <a:cs typeface="Arial" pitchFamily="34" charset="0"/>
              </a:rPr>
              <a:t>provides details</a:t>
            </a:r>
          </a:p>
        </p:txBody>
      </p:sp>
      <p:sp>
        <p:nvSpPr>
          <p:cNvPr id="63" name="TextBox 62"/>
          <p:cNvSpPr txBox="1"/>
          <p:nvPr/>
        </p:nvSpPr>
        <p:spPr>
          <a:xfrm>
            <a:off x="4844319" y="3964887"/>
            <a:ext cx="1183959" cy="430887"/>
          </a:xfrm>
          <a:prstGeom prst="rect">
            <a:avLst/>
          </a:prstGeom>
          <a:noFill/>
          <a:effectLst/>
        </p:spPr>
        <p:txBody>
          <a:bodyPr wrap="square" rtlCol="0">
            <a:spAutoFit/>
          </a:bodyPr>
          <a:lstStyle/>
          <a:p>
            <a:r>
              <a:rPr lang="en-US" sz="1100" dirty="0">
                <a:solidFill>
                  <a:srgbClr val="444444"/>
                </a:solidFill>
                <a:latin typeface="Museo Sans For Dell"/>
                <a:cs typeface="Arial" pitchFamily="34" charset="0"/>
              </a:rPr>
              <a:t>Upload </a:t>
            </a:r>
            <a:r>
              <a:rPr lang="en-US" sz="1100" dirty="0" err="1" smtClean="0">
                <a:solidFill>
                  <a:srgbClr val="444444"/>
                </a:solidFill>
                <a:latin typeface="Museo Sans For Dell"/>
                <a:cs typeface="Arial" pitchFamily="34" charset="0"/>
              </a:rPr>
              <a:t>diag</a:t>
            </a:r>
            <a:r>
              <a:rPr lang="en-US" sz="1100" dirty="0" smtClean="0">
                <a:solidFill>
                  <a:srgbClr val="444444"/>
                </a:solidFill>
                <a:latin typeface="Museo Sans For Dell"/>
                <a:cs typeface="Arial" pitchFamily="34" charset="0"/>
              </a:rPr>
              <a:t> </a:t>
            </a:r>
            <a:r>
              <a:rPr lang="en-US" sz="1100" dirty="0">
                <a:solidFill>
                  <a:srgbClr val="444444"/>
                </a:solidFill>
                <a:latin typeface="Museo Sans For Dell"/>
                <a:cs typeface="Arial" pitchFamily="34" charset="0"/>
              </a:rPr>
              <a:t>data to Dell</a:t>
            </a:r>
          </a:p>
        </p:txBody>
      </p:sp>
      <p:sp>
        <p:nvSpPr>
          <p:cNvPr id="65" name="TextBox 64"/>
          <p:cNvSpPr txBox="1"/>
          <p:nvPr/>
        </p:nvSpPr>
        <p:spPr>
          <a:xfrm>
            <a:off x="6155386" y="3964887"/>
            <a:ext cx="1183959" cy="600164"/>
          </a:xfrm>
          <a:prstGeom prst="rect">
            <a:avLst/>
          </a:prstGeom>
          <a:noFill/>
          <a:effectLst/>
        </p:spPr>
        <p:txBody>
          <a:bodyPr wrap="square" rtlCol="0">
            <a:spAutoFit/>
          </a:bodyPr>
          <a:lstStyle/>
          <a:p>
            <a:r>
              <a:rPr lang="en-US" sz="1100" dirty="0" smtClean="0">
                <a:solidFill>
                  <a:srgbClr val="444444"/>
                </a:solidFill>
                <a:latin typeface="Museo Sans For Dell"/>
                <a:cs typeface="Arial" pitchFamily="34" charset="0"/>
              </a:rPr>
              <a:t>Customer/par-</a:t>
            </a:r>
            <a:r>
              <a:rPr lang="en-US" sz="1100" dirty="0" err="1" smtClean="0">
                <a:solidFill>
                  <a:srgbClr val="444444"/>
                </a:solidFill>
                <a:latin typeface="Museo Sans For Dell"/>
                <a:cs typeface="Arial" pitchFamily="34" charset="0"/>
              </a:rPr>
              <a:t>ner</a:t>
            </a:r>
            <a:r>
              <a:rPr lang="en-US" sz="1100" dirty="0" smtClean="0">
                <a:solidFill>
                  <a:srgbClr val="444444"/>
                </a:solidFill>
                <a:latin typeface="Museo Sans For Dell"/>
                <a:cs typeface="Arial" pitchFamily="34" charset="0"/>
              </a:rPr>
              <a:t> </a:t>
            </a:r>
            <a:r>
              <a:rPr lang="en-US" sz="1100" dirty="0">
                <a:solidFill>
                  <a:srgbClr val="444444"/>
                </a:solidFill>
                <a:latin typeface="Museo Sans For Dell"/>
                <a:cs typeface="Arial" pitchFamily="34" charset="0"/>
              </a:rPr>
              <a:t>provides details</a:t>
            </a:r>
          </a:p>
        </p:txBody>
      </p:sp>
      <p:sp>
        <p:nvSpPr>
          <p:cNvPr id="67" name="TextBox 66"/>
          <p:cNvSpPr txBox="1"/>
          <p:nvPr/>
        </p:nvSpPr>
        <p:spPr>
          <a:xfrm>
            <a:off x="7465080" y="3964887"/>
            <a:ext cx="1345261" cy="430887"/>
          </a:xfrm>
          <a:prstGeom prst="rect">
            <a:avLst/>
          </a:prstGeom>
          <a:noFill/>
          <a:effectLst/>
        </p:spPr>
        <p:txBody>
          <a:bodyPr wrap="square" rtlCol="0">
            <a:spAutoFit/>
          </a:bodyPr>
          <a:lstStyle/>
          <a:p>
            <a:r>
              <a:rPr lang="en-US" sz="1100" dirty="0">
                <a:solidFill>
                  <a:srgbClr val="444444"/>
                </a:solidFill>
                <a:latin typeface="Museo Sans For Dell"/>
                <a:cs typeface="Arial" pitchFamily="34" charset="0"/>
              </a:rPr>
              <a:t>Phone and </a:t>
            </a:r>
          </a:p>
          <a:p>
            <a:r>
              <a:rPr lang="en-US" sz="1100" dirty="0">
                <a:solidFill>
                  <a:srgbClr val="444444"/>
                </a:solidFill>
                <a:latin typeface="Museo Sans For Dell"/>
                <a:cs typeface="Arial" pitchFamily="34" charset="0"/>
              </a:rPr>
              <a:t>email exchange</a:t>
            </a:r>
          </a:p>
        </p:txBody>
      </p:sp>
      <p:grpSp>
        <p:nvGrpSpPr>
          <p:cNvPr id="7" name="Group 6"/>
          <p:cNvGrpSpPr/>
          <p:nvPr/>
        </p:nvGrpSpPr>
        <p:grpSpPr>
          <a:xfrm>
            <a:off x="915882" y="3963521"/>
            <a:ext cx="6553961" cy="417052"/>
            <a:chOff x="741020" y="3963521"/>
            <a:chExt cx="6553961" cy="509588"/>
          </a:xfrm>
        </p:grpSpPr>
        <p:cxnSp>
          <p:nvCxnSpPr>
            <p:cNvPr id="58" name="Straight Connector 57"/>
            <p:cNvCxnSpPr/>
            <p:nvPr/>
          </p:nvCxnSpPr>
          <p:spPr>
            <a:xfrm>
              <a:off x="741020" y="3963521"/>
              <a:ext cx="0" cy="50958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052087" y="3963521"/>
              <a:ext cx="0" cy="509588"/>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363153" y="3963521"/>
              <a:ext cx="0" cy="5095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674220" y="3963521"/>
              <a:ext cx="0" cy="509588"/>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985287" y="3963521"/>
              <a:ext cx="0" cy="509588"/>
            </a:xfrm>
            <a:prstGeom prst="line">
              <a:avLst/>
            </a:prstGeom>
            <a:ln w="9525">
              <a:solidFill>
                <a:schemeClr val="bg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294981" y="3963521"/>
              <a:ext cx="0" cy="509588"/>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69" name="Title 1"/>
          <p:cNvSpPr txBox="1">
            <a:spLocks/>
          </p:cNvSpPr>
          <p:nvPr/>
        </p:nvSpPr>
        <p:spPr bwMode="auto">
          <a:xfrm>
            <a:off x="915882" y="3162743"/>
            <a:ext cx="8232901" cy="3877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lnSpc>
                <a:spcPct val="90000"/>
              </a:lnSpc>
              <a:spcBef>
                <a:spcPct val="0"/>
              </a:spcBef>
              <a:spcAft>
                <a:spcPct val="0"/>
              </a:spcAft>
              <a:defRPr sz="3200" b="0" cap="none" baseline="0">
                <a:solidFill>
                  <a:schemeClr val="bg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sz="1600" dirty="0" smtClean="0">
                <a:solidFill>
                  <a:srgbClr val="444444"/>
                </a:solidFill>
                <a:latin typeface="Museo Sans For Dell" pitchFamily="2" charset="0"/>
              </a:rPr>
              <a:t>Traditional customer/partner experience</a:t>
            </a:r>
            <a:r>
              <a:rPr lang="en-US" sz="1200" dirty="0" smtClean="0">
                <a:solidFill>
                  <a:srgbClr val="444444"/>
                </a:solidFill>
                <a:latin typeface="Museo Sans For Dell" pitchFamily="2" charset="0"/>
              </a:rPr>
              <a:t/>
            </a:r>
            <a:br>
              <a:rPr lang="en-US" sz="1200" dirty="0" smtClean="0">
                <a:solidFill>
                  <a:srgbClr val="444444"/>
                </a:solidFill>
                <a:latin typeface="Museo Sans For Dell" pitchFamily="2" charset="0"/>
              </a:rPr>
            </a:br>
            <a:r>
              <a:rPr lang="en-US" sz="1200" dirty="0" smtClean="0">
                <a:solidFill>
                  <a:srgbClr val="444444"/>
                </a:solidFill>
                <a:latin typeface="Museo Sans For Dell" pitchFamily="2" charset="0"/>
              </a:rPr>
              <a:t>Multiple manual steps</a:t>
            </a:r>
            <a:endParaRPr lang="en-US" sz="1200" dirty="0">
              <a:solidFill>
                <a:srgbClr val="444444"/>
              </a:solidFill>
              <a:latin typeface="Museo Sans For Dell" pitchFamily="2" charset="0"/>
            </a:endParaRPr>
          </a:p>
        </p:txBody>
      </p:sp>
      <p:sp>
        <p:nvSpPr>
          <p:cNvPr id="70" name="Rectangle 69"/>
          <p:cNvSpPr/>
          <p:nvPr/>
        </p:nvSpPr>
        <p:spPr>
          <a:xfrm>
            <a:off x="-21479" y="4666999"/>
            <a:ext cx="9144000" cy="1633501"/>
          </a:xfrm>
          <a:prstGeom prst="rect">
            <a:avLst/>
          </a:prstGeom>
          <a:solidFill>
            <a:schemeClr val="tx2">
              <a:lumMod val="9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sz="1200" dirty="0">
              <a:solidFill>
                <a:srgbClr val="000000"/>
              </a:solidFill>
            </a:endParaRPr>
          </a:p>
        </p:txBody>
      </p:sp>
      <p:sp>
        <p:nvSpPr>
          <p:cNvPr id="79" name="Title 1"/>
          <p:cNvSpPr txBox="1">
            <a:spLocks/>
          </p:cNvSpPr>
          <p:nvPr/>
        </p:nvSpPr>
        <p:spPr bwMode="auto">
          <a:xfrm>
            <a:off x="880276" y="4779318"/>
            <a:ext cx="7772400" cy="3877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lnSpc>
                <a:spcPct val="90000"/>
              </a:lnSpc>
              <a:spcBef>
                <a:spcPct val="0"/>
              </a:spcBef>
              <a:spcAft>
                <a:spcPct val="0"/>
              </a:spcAft>
              <a:defRPr sz="3200" b="0" cap="none" baseline="0">
                <a:solidFill>
                  <a:schemeClr val="bg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sz="1600" dirty="0" err="1" smtClean="0">
                <a:solidFill>
                  <a:srgbClr val="444444"/>
                </a:solidFill>
                <a:latin typeface="Museo Sans For Dell" pitchFamily="2" charset="0"/>
              </a:rPr>
              <a:t>SupportAssist</a:t>
            </a:r>
            <a:r>
              <a:rPr lang="en-US" sz="1600" dirty="0" smtClean="0">
                <a:solidFill>
                  <a:srgbClr val="444444"/>
                </a:solidFill>
                <a:latin typeface="Museo Sans For Dell" pitchFamily="2" charset="0"/>
              </a:rPr>
              <a:t> customer/partner experience</a:t>
            </a:r>
            <a:r>
              <a:rPr lang="en-US" sz="1200" dirty="0" smtClean="0">
                <a:solidFill>
                  <a:srgbClr val="444444"/>
                </a:solidFill>
                <a:latin typeface="Museo Sans For Dell" pitchFamily="2" charset="0"/>
              </a:rPr>
              <a:t/>
            </a:r>
            <a:br>
              <a:rPr lang="en-US" sz="1200" dirty="0" smtClean="0">
                <a:solidFill>
                  <a:srgbClr val="444444"/>
                </a:solidFill>
                <a:latin typeface="Museo Sans For Dell" pitchFamily="2" charset="0"/>
              </a:rPr>
            </a:br>
            <a:r>
              <a:rPr lang="en-US" sz="1200" dirty="0" smtClean="0">
                <a:solidFill>
                  <a:srgbClr val="444444"/>
                </a:solidFill>
                <a:latin typeface="Museo Sans For Dell" pitchFamily="2" charset="0"/>
              </a:rPr>
              <a:t>Streamlined path to resolution</a:t>
            </a:r>
            <a:endParaRPr lang="en-US" sz="1200" dirty="0">
              <a:solidFill>
                <a:srgbClr val="444444"/>
              </a:solidFill>
              <a:latin typeface="Museo Sans For Dell" pitchFamily="2" charset="0"/>
            </a:endParaRPr>
          </a:p>
        </p:txBody>
      </p:sp>
      <p:sp>
        <p:nvSpPr>
          <p:cNvPr id="96" name="TextBox 95"/>
          <p:cNvSpPr txBox="1"/>
          <p:nvPr/>
        </p:nvSpPr>
        <p:spPr>
          <a:xfrm>
            <a:off x="919489" y="5592751"/>
            <a:ext cx="1380559" cy="430887"/>
          </a:xfrm>
          <a:prstGeom prst="rect">
            <a:avLst/>
          </a:prstGeom>
          <a:noFill/>
          <a:effectLst/>
        </p:spPr>
        <p:txBody>
          <a:bodyPr wrap="square" rtlCol="0">
            <a:spAutoFit/>
          </a:bodyPr>
          <a:lstStyle/>
          <a:p>
            <a:pPr fontAlgn="auto">
              <a:spcBef>
                <a:spcPts val="0"/>
              </a:spcBef>
              <a:spcAft>
                <a:spcPts val="0"/>
              </a:spcAft>
            </a:pPr>
            <a:r>
              <a:rPr lang="en-US" sz="1100" dirty="0" smtClean="0">
                <a:solidFill>
                  <a:srgbClr val="444444"/>
                </a:solidFill>
                <a:latin typeface="Museo Sans For Dell"/>
                <a:cs typeface="Arial" pitchFamily="34" charset="0"/>
              </a:rPr>
              <a:t>Detected through </a:t>
            </a:r>
            <a:r>
              <a:rPr lang="en-US" sz="1100" dirty="0" err="1" smtClean="0">
                <a:solidFill>
                  <a:srgbClr val="444444"/>
                </a:solidFill>
                <a:latin typeface="Museo Sans For Dell"/>
                <a:cs typeface="Arial" pitchFamily="34" charset="0"/>
              </a:rPr>
              <a:t>SupportAssist</a:t>
            </a:r>
            <a:endParaRPr lang="en-US" sz="1100" dirty="0">
              <a:solidFill>
                <a:srgbClr val="444444"/>
              </a:solidFill>
              <a:latin typeface="Museo Sans For Dell"/>
              <a:cs typeface="Arial" pitchFamily="34" charset="0"/>
            </a:endParaRPr>
          </a:p>
        </p:txBody>
      </p:sp>
      <p:sp>
        <p:nvSpPr>
          <p:cNvPr id="97" name="Rectangle 96"/>
          <p:cNvSpPr/>
          <p:nvPr/>
        </p:nvSpPr>
        <p:spPr>
          <a:xfrm>
            <a:off x="919489" y="5224453"/>
            <a:ext cx="2385808" cy="381000"/>
          </a:xfrm>
          <a:prstGeom prst="rect">
            <a:avLst/>
          </a:prstGeom>
          <a:solidFill>
            <a:schemeClr val="accent4"/>
          </a:solidFill>
          <a:ln>
            <a:noFill/>
          </a:ln>
          <a:effectLst/>
        </p:spPr>
        <p:style>
          <a:lnRef idx="1">
            <a:schemeClr val="accent2"/>
          </a:lnRef>
          <a:fillRef idx="3">
            <a:schemeClr val="accent2"/>
          </a:fillRef>
          <a:effectRef idx="2">
            <a:schemeClr val="accent2"/>
          </a:effectRef>
          <a:fontRef idx="minor">
            <a:schemeClr val="lt1"/>
          </a:fontRef>
        </p:style>
        <p:txBody>
          <a:bodyPr lIns="45720" tIns="0" rIns="137160" bIns="0" rtlCol="0" anchor="ctr"/>
          <a:lstStyle/>
          <a:p>
            <a:pPr fontAlgn="auto">
              <a:spcBef>
                <a:spcPts val="0"/>
              </a:spcBef>
              <a:spcAft>
                <a:spcPts val="0"/>
              </a:spcAft>
            </a:pPr>
            <a:r>
              <a:rPr lang="en-US" sz="1100" b="1" dirty="0" smtClean="0">
                <a:solidFill>
                  <a:srgbClr val="FFFFFF"/>
                </a:solidFill>
              </a:rPr>
              <a:t>Fault occurs</a:t>
            </a:r>
            <a:endParaRPr lang="en-US" sz="1100" b="1" dirty="0">
              <a:solidFill>
                <a:srgbClr val="FFFFFF"/>
              </a:solidFill>
            </a:endParaRPr>
          </a:p>
        </p:txBody>
      </p:sp>
      <p:sp>
        <p:nvSpPr>
          <p:cNvPr id="98" name="Rectangle 97"/>
          <p:cNvSpPr/>
          <p:nvPr/>
        </p:nvSpPr>
        <p:spPr>
          <a:xfrm>
            <a:off x="6907132" y="5211390"/>
            <a:ext cx="1758488" cy="381000"/>
          </a:xfrm>
          <a:prstGeom prst="rect">
            <a:avLst/>
          </a:prstGeom>
          <a:solidFill>
            <a:schemeClr val="accent2"/>
          </a:solidFill>
          <a:ln>
            <a:noFill/>
          </a:ln>
          <a:effectLst/>
        </p:spPr>
        <p:style>
          <a:lnRef idx="1">
            <a:schemeClr val="accent3"/>
          </a:lnRef>
          <a:fillRef idx="3">
            <a:schemeClr val="accent3"/>
          </a:fillRef>
          <a:effectRef idx="2">
            <a:schemeClr val="accent3"/>
          </a:effectRef>
          <a:fontRef idx="minor">
            <a:schemeClr val="lt1"/>
          </a:fontRef>
        </p:style>
        <p:txBody>
          <a:bodyPr lIns="45720" tIns="0" rIns="137160" bIns="0" rtlCol="0" anchor="ctr"/>
          <a:lstStyle/>
          <a:p>
            <a:pPr fontAlgn="auto">
              <a:spcBef>
                <a:spcPts val="0"/>
              </a:spcBef>
              <a:spcAft>
                <a:spcPts val="0"/>
              </a:spcAft>
            </a:pPr>
            <a:r>
              <a:rPr lang="en-US" sz="1100" b="1" dirty="0" smtClean="0">
                <a:solidFill>
                  <a:srgbClr val="FFFFFF"/>
                </a:solidFill>
              </a:rPr>
              <a:t>Troubleshooting</a:t>
            </a:r>
            <a:endParaRPr lang="en-US" sz="1100" b="1" dirty="0">
              <a:solidFill>
                <a:srgbClr val="FFFFFF"/>
              </a:solidFill>
            </a:endParaRPr>
          </a:p>
        </p:txBody>
      </p:sp>
      <p:sp>
        <p:nvSpPr>
          <p:cNvPr id="99" name="Isosceles Triangle 98"/>
          <p:cNvSpPr/>
          <p:nvPr/>
        </p:nvSpPr>
        <p:spPr>
          <a:xfrm rot="5400000">
            <a:off x="8403057" y="5329447"/>
            <a:ext cx="295275" cy="142875"/>
          </a:xfrm>
          <a:prstGeom prst="triangle">
            <a:avLst/>
          </a:prstGeom>
          <a:solidFill>
            <a:schemeClr val="tx2"/>
          </a:solidFill>
          <a:effectLst/>
        </p:spPr>
        <p:txBody>
          <a:bodyPr wrap="square" lIns="182880" tIns="137160" rIns="137160" bIns="137160" rtlCol="0" anchor="ctr">
            <a:noAutofit/>
          </a:bodyPr>
          <a:lstStyle/>
          <a:p>
            <a:pPr algn="ctr" fontAlgn="auto">
              <a:lnSpc>
                <a:spcPct val="90000"/>
              </a:lnSpc>
              <a:spcBef>
                <a:spcPts val="600"/>
              </a:spcBef>
              <a:spcAft>
                <a:spcPts val="0"/>
              </a:spcAft>
            </a:pPr>
            <a:endParaRPr lang="en-US" sz="2000" dirty="0" err="1" smtClean="0">
              <a:solidFill>
                <a:srgbClr val="FFFFFF"/>
              </a:solidFill>
              <a:latin typeface="Museo Sans For Dell"/>
            </a:endParaRPr>
          </a:p>
        </p:txBody>
      </p:sp>
      <p:sp>
        <p:nvSpPr>
          <p:cNvPr id="100" name="Isosceles Triangle 99"/>
          <p:cNvSpPr/>
          <p:nvPr/>
        </p:nvSpPr>
        <p:spPr>
          <a:xfrm rot="5400000">
            <a:off x="3048473" y="5345095"/>
            <a:ext cx="295275" cy="142875"/>
          </a:xfrm>
          <a:prstGeom prst="triangle">
            <a:avLst/>
          </a:prstGeom>
          <a:solidFill>
            <a:schemeClr val="tx2"/>
          </a:solidFill>
          <a:effectLst/>
        </p:spPr>
        <p:txBody>
          <a:bodyPr wrap="square" lIns="182880" tIns="137160" rIns="137160" bIns="137160" rtlCol="0" anchor="ctr">
            <a:noAutofit/>
          </a:bodyPr>
          <a:lstStyle/>
          <a:p>
            <a:pPr algn="ctr" fontAlgn="auto">
              <a:lnSpc>
                <a:spcPct val="90000"/>
              </a:lnSpc>
              <a:spcBef>
                <a:spcPts val="600"/>
              </a:spcBef>
              <a:spcAft>
                <a:spcPts val="0"/>
              </a:spcAft>
            </a:pPr>
            <a:endParaRPr lang="en-US" sz="2000" dirty="0" err="1" smtClean="0">
              <a:solidFill>
                <a:srgbClr val="FFFFFF"/>
              </a:solidFill>
              <a:latin typeface="Museo Sans For Dell"/>
            </a:endParaRPr>
          </a:p>
        </p:txBody>
      </p:sp>
      <p:sp>
        <p:nvSpPr>
          <p:cNvPr id="101" name="TextBox 100"/>
          <p:cNvSpPr txBox="1"/>
          <p:nvPr/>
        </p:nvSpPr>
        <p:spPr>
          <a:xfrm>
            <a:off x="6907132" y="5592751"/>
            <a:ext cx="1758488" cy="600164"/>
          </a:xfrm>
          <a:prstGeom prst="rect">
            <a:avLst/>
          </a:prstGeom>
          <a:noFill/>
          <a:effectLst/>
        </p:spPr>
        <p:txBody>
          <a:bodyPr wrap="square" rtlCol="0">
            <a:spAutoFit/>
          </a:bodyPr>
          <a:lstStyle/>
          <a:p>
            <a:pPr fontAlgn="auto">
              <a:spcBef>
                <a:spcPts val="0"/>
              </a:spcBef>
              <a:spcAft>
                <a:spcPts val="0"/>
              </a:spcAft>
            </a:pPr>
            <a:r>
              <a:rPr lang="en-US" sz="1100" dirty="0" smtClean="0">
                <a:solidFill>
                  <a:srgbClr val="444444"/>
                </a:solidFill>
                <a:latin typeface="Museo Sans For Dell"/>
                <a:cs typeface="Arial" pitchFamily="34" charset="0"/>
              </a:rPr>
              <a:t>Dell contacts customer/partner</a:t>
            </a:r>
            <a:endParaRPr lang="en-US" sz="1100" dirty="0">
              <a:solidFill>
                <a:srgbClr val="444444"/>
              </a:solidFill>
              <a:latin typeface="Museo Sans For Dell"/>
              <a:cs typeface="Arial" pitchFamily="34" charset="0"/>
            </a:endParaRPr>
          </a:p>
          <a:p>
            <a:pPr fontAlgn="auto">
              <a:spcBef>
                <a:spcPts val="0"/>
              </a:spcBef>
              <a:spcAft>
                <a:spcPts val="0"/>
              </a:spcAft>
            </a:pPr>
            <a:r>
              <a:rPr lang="en-US" sz="1100" dirty="0" smtClean="0">
                <a:solidFill>
                  <a:srgbClr val="444444"/>
                </a:solidFill>
                <a:latin typeface="Museo Sans For Dell"/>
                <a:cs typeface="Arial" pitchFamily="34" charset="0"/>
              </a:rPr>
              <a:t>after reviewing data</a:t>
            </a:r>
            <a:endParaRPr lang="en-US" sz="1100" dirty="0">
              <a:solidFill>
                <a:srgbClr val="444444"/>
              </a:solidFill>
              <a:latin typeface="Museo Sans For Dell"/>
              <a:cs typeface="Arial" pitchFamily="34" charset="0"/>
            </a:endParaRPr>
          </a:p>
        </p:txBody>
      </p:sp>
      <p:cxnSp>
        <p:nvCxnSpPr>
          <p:cNvPr id="102" name="Straight Connector 101"/>
          <p:cNvCxnSpPr/>
          <p:nvPr/>
        </p:nvCxnSpPr>
        <p:spPr>
          <a:xfrm>
            <a:off x="924251" y="5591385"/>
            <a:ext cx="0" cy="432253"/>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6915739" y="5591385"/>
            <a:ext cx="0" cy="432253"/>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3413311" y="5306804"/>
            <a:ext cx="3246120" cy="274320"/>
          </a:xfrm>
          <a:prstGeom prst="rect">
            <a:avLst/>
          </a:prstGeom>
          <a:solidFill>
            <a:schemeClr val="tx1"/>
          </a:solidFill>
        </p:spPr>
        <p:txBody>
          <a:bodyPr wrap="square" lIns="0" tIns="0" rIns="0" bIns="0" rtlCol="0" anchor="ctr" anchorCtr="0">
            <a:noAutofit/>
          </a:bodyPr>
          <a:lstStyle/>
          <a:p>
            <a:pPr algn="ctr" fontAlgn="auto">
              <a:lnSpc>
                <a:spcPct val="90000"/>
              </a:lnSpc>
              <a:spcBef>
                <a:spcPts val="100"/>
              </a:spcBef>
              <a:spcAft>
                <a:spcPts val="100"/>
              </a:spcAft>
              <a:buClr>
                <a:srgbClr val="0085C3"/>
              </a:buClr>
            </a:pPr>
            <a:r>
              <a:rPr lang="en-US" sz="1100" b="1" dirty="0" smtClean="0">
                <a:solidFill>
                  <a:srgbClr val="FFFFFF"/>
                </a:solidFill>
                <a:latin typeface="Museo Sans For Dell"/>
              </a:rPr>
              <a:t>  Automatic case creation and </a:t>
            </a:r>
            <a:r>
              <a:rPr lang="en-US" sz="1100" b="1" dirty="0" err="1" smtClean="0">
                <a:solidFill>
                  <a:srgbClr val="FFFFFF"/>
                </a:solidFill>
                <a:latin typeface="Museo Sans For Dell"/>
              </a:rPr>
              <a:t>diag</a:t>
            </a:r>
            <a:r>
              <a:rPr lang="en-US" sz="1100" b="1" dirty="0" smtClean="0">
                <a:solidFill>
                  <a:srgbClr val="FFFFFF"/>
                </a:solidFill>
                <a:latin typeface="Museo Sans For Dell"/>
              </a:rPr>
              <a:t> data transport</a:t>
            </a:r>
          </a:p>
        </p:txBody>
      </p:sp>
      <p:sp>
        <p:nvSpPr>
          <p:cNvPr id="105" name="Isosceles Triangle 104"/>
          <p:cNvSpPr/>
          <p:nvPr/>
        </p:nvSpPr>
        <p:spPr>
          <a:xfrm rot="5400000">
            <a:off x="6608997" y="5349732"/>
            <a:ext cx="274320" cy="182880"/>
          </a:xfrm>
          <a:prstGeom prst="triangle">
            <a:avLst/>
          </a:prstGeom>
          <a:solidFill>
            <a:schemeClr val="tx1"/>
          </a:solidFill>
          <a:effectLst/>
        </p:spPr>
        <p:txBody>
          <a:bodyPr wrap="square" lIns="182880" tIns="137160" rIns="137160" bIns="137160" rtlCol="0" anchor="ctr">
            <a:noAutofit/>
          </a:bodyPr>
          <a:lstStyle/>
          <a:p>
            <a:pPr algn="ctr" fontAlgn="auto">
              <a:lnSpc>
                <a:spcPct val="90000"/>
              </a:lnSpc>
              <a:spcBef>
                <a:spcPts val="600"/>
              </a:spcBef>
              <a:spcAft>
                <a:spcPts val="0"/>
              </a:spcAft>
            </a:pPr>
            <a:endParaRPr lang="en-US" sz="2000" dirty="0" err="1" smtClean="0">
              <a:solidFill>
                <a:srgbClr val="FFFFFF"/>
              </a:solidFill>
              <a:latin typeface="Museo Sans For Dell"/>
            </a:endParaRPr>
          </a:p>
        </p:txBody>
      </p:sp>
      <p:sp>
        <p:nvSpPr>
          <p:cNvPr id="110" name="TextBox 109"/>
          <p:cNvSpPr txBox="1"/>
          <p:nvPr/>
        </p:nvSpPr>
        <p:spPr>
          <a:xfrm>
            <a:off x="118404" y="5841938"/>
            <a:ext cx="771321" cy="230832"/>
          </a:xfrm>
          <a:prstGeom prst="rect">
            <a:avLst/>
          </a:prstGeom>
          <a:noFill/>
          <a:effectLst/>
        </p:spPr>
        <p:txBody>
          <a:bodyPr wrap="square" rtlCol="0">
            <a:spAutoFit/>
          </a:bodyPr>
          <a:lstStyle/>
          <a:p>
            <a:pPr algn="ctr" fontAlgn="auto">
              <a:spcBef>
                <a:spcPts val="0"/>
              </a:spcBef>
              <a:spcAft>
                <a:spcPts val="0"/>
              </a:spcAft>
            </a:pPr>
            <a:r>
              <a:rPr lang="en-US" sz="900" dirty="0" smtClean="0">
                <a:solidFill>
                  <a:srgbClr val="444444"/>
                </a:solidFill>
                <a:latin typeface="Museo Sans For Dell"/>
                <a:cs typeface="Arial" pitchFamily="34" charset="0"/>
              </a:rPr>
              <a:t>Customer</a:t>
            </a:r>
            <a:endParaRPr lang="en-US" sz="900" dirty="0">
              <a:solidFill>
                <a:srgbClr val="444444"/>
              </a:solidFill>
              <a:latin typeface="Museo Sans For Dell"/>
              <a:cs typeface="Arial" pitchFamily="34" charset="0"/>
            </a:endParaRPr>
          </a:p>
        </p:txBody>
      </p:sp>
      <p:cxnSp>
        <p:nvCxnSpPr>
          <p:cNvPr id="111" name="Straight Connector 110"/>
          <p:cNvCxnSpPr/>
          <p:nvPr/>
        </p:nvCxnSpPr>
        <p:spPr>
          <a:xfrm>
            <a:off x="8937862" y="5732882"/>
            <a:ext cx="0" cy="45811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965390" y="6176038"/>
            <a:ext cx="7972472"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Isosceles Triangle 112"/>
          <p:cNvSpPr/>
          <p:nvPr/>
        </p:nvSpPr>
        <p:spPr>
          <a:xfrm rot="16200000">
            <a:off x="851185" y="6136861"/>
            <a:ext cx="161932" cy="78354"/>
          </a:xfrm>
          <a:prstGeom prst="triangle">
            <a:avLst/>
          </a:prstGeom>
          <a:solidFill>
            <a:schemeClr val="tx1"/>
          </a:solidFill>
          <a:effectLst/>
        </p:spPr>
        <p:txBody>
          <a:bodyPr wrap="square" lIns="182880" tIns="137160" rIns="137160" bIns="137160" rtlCol="0" anchor="ctr">
            <a:noAutofit/>
          </a:bodyPr>
          <a:lstStyle/>
          <a:p>
            <a:pPr algn="ctr" fontAlgn="auto">
              <a:lnSpc>
                <a:spcPct val="90000"/>
              </a:lnSpc>
              <a:spcBef>
                <a:spcPts val="600"/>
              </a:spcBef>
              <a:spcAft>
                <a:spcPts val="0"/>
              </a:spcAft>
            </a:pPr>
            <a:endParaRPr lang="en-US" sz="2000" dirty="0" err="1" smtClean="0">
              <a:solidFill>
                <a:srgbClr val="FFFFFF"/>
              </a:solidFill>
              <a:latin typeface="Museo Sans For Dell"/>
            </a:endParaRPr>
          </a:p>
        </p:txBody>
      </p:sp>
      <p:cxnSp>
        <p:nvCxnSpPr>
          <p:cNvPr id="114" name="Straight Connector 113"/>
          <p:cNvCxnSpPr/>
          <p:nvPr/>
        </p:nvCxnSpPr>
        <p:spPr>
          <a:xfrm>
            <a:off x="8633062" y="5733800"/>
            <a:ext cx="315730"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8" name="Group 117"/>
          <p:cNvGrpSpPr/>
          <p:nvPr/>
        </p:nvGrpSpPr>
        <p:grpSpPr>
          <a:xfrm>
            <a:off x="192845" y="3610657"/>
            <a:ext cx="622438" cy="603027"/>
            <a:chOff x="-2197879" y="4183456"/>
            <a:chExt cx="1855788" cy="2111375"/>
          </a:xfrm>
          <a:solidFill>
            <a:schemeClr val="tx1"/>
          </a:solidFill>
        </p:grpSpPr>
        <p:sp>
          <p:nvSpPr>
            <p:cNvPr id="119" name="Freeform 68"/>
            <p:cNvSpPr>
              <a:spLocks/>
            </p:cNvSpPr>
            <p:nvPr/>
          </p:nvSpPr>
          <p:spPr bwMode="auto">
            <a:xfrm>
              <a:off x="-2197879" y="4183456"/>
              <a:ext cx="1349375" cy="2111375"/>
            </a:xfrm>
            <a:custGeom>
              <a:avLst/>
              <a:gdLst>
                <a:gd name="T0" fmla="*/ 201 w 360"/>
                <a:gd name="T1" fmla="*/ 0 h 563"/>
                <a:gd name="T2" fmla="*/ 216 w 360"/>
                <a:gd name="T3" fmla="*/ 0 h 563"/>
                <a:gd name="T4" fmla="*/ 217 w 360"/>
                <a:gd name="T5" fmla="*/ 3 h 563"/>
                <a:gd name="T6" fmla="*/ 231 w 360"/>
                <a:gd name="T7" fmla="*/ 5 h 563"/>
                <a:gd name="T8" fmla="*/ 307 w 360"/>
                <a:gd name="T9" fmla="*/ 44 h 563"/>
                <a:gd name="T10" fmla="*/ 344 w 360"/>
                <a:gd name="T11" fmla="*/ 111 h 563"/>
                <a:gd name="T12" fmla="*/ 346 w 360"/>
                <a:gd name="T13" fmla="*/ 160 h 563"/>
                <a:gd name="T14" fmla="*/ 355 w 360"/>
                <a:gd name="T15" fmla="*/ 203 h 563"/>
                <a:gd name="T16" fmla="*/ 321 w 360"/>
                <a:gd name="T17" fmla="*/ 344 h 563"/>
                <a:gd name="T18" fmla="*/ 328 w 360"/>
                <a:gd name="T19" fmla="*/ 363 h 563"/>
                <a:gd name="T20" fmla="*/ 333 w 360"/>
                <a:gd name="T21" fmla="*/ 371 h 563"/>
                <a:gd name="T22" fmla="*/ 313 w 360"/>
                <a:gd name="T23" fmla="*/ 395 h 563"/>
                <a:gd name="T24" fmla="*/ 170 w 360"/>
                <a:gd name="T25" fmla="*/ 554 h 563"/>
                <a:gd name="T26" fmla="*/ 175 w 360"/>
                <a:gd name="T27" fmla="*/ 563 h 563"/>
                <a:gd name="T28" fmla="*/ 147 w 360"/>
                <a:gd name="T29" fmla="*/ 563 h 563"/>
                <a:gd name="T30" fmla="*/ 158 w 360"/>
                <a:gd name="T31" fmla="*/ 550 h 563"/>
                <a:gd name="T32" fmla="*/ 122 w 360"/>
                <a:gd name="T33" fmla="*/ 491 h 563"/>
                <a:gd name="T34" fmla="*/ 107 w 360"/>
                <a:gd name="T35" fmla="*/ 475 h 563"/>
                <a:gd name="T36" fmla="*/ 97 w 360"/>
                <a:gd name="T37" fmla="*/ 495 h 563"/>
                <a:gd name="T38" fmla="*/ 79 w 360"/>
                <a:gd name="T39" fmla="*/ 563 h 563"/>
                <a:gd name="T40" fmla="*/ 0 w 360"/>
                <a:gd name="T41" fmla="*/ 563 h 563"/>
                <a:gd name="T42" fmla="*/ 71 w 360"/>
                <a:gd name="T43" fmla="*/ 527 h 563"/>
                <a:gd name="T44" fmla="*/ 98 w 360"/>
                <a:gd name="T45" fmla="*/ 482 h 563"/>
                <a:gd name="T46" fmla="*/ 113 w 360"/>
                <a:gd name="T47" fmla="*/ 417 h 563"/>
                <a:gd name="T48" fmla="*/ 86 w 360"/>
                <a:gd name="T49" fmla="*/ 366 h 563"/>
                <a:gd name="T50" fmla="*/ 50 w 360"/>
                <a:gd name="T51" fmla="*/ 166 h 563"/>
                <a:gd name="T52" fmla="*/ 131 w 360"/>
                <a:gd name="T53" fmla="*/ 10 h 563"/>
                <a:gd name="T54" fmla="*/ 201 w 360"/>
                <a:gd name="T55" fmla="*/ 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201" y="0"/>
                  </a:moveTo>
                  <a:cubicBezTo>
                    <a:pt x="206" y="0"/>
                    <a:pt x="211" y="0"/>
                    <a:pt x="216" y="0"/>
                  </a:cubicBezTo>
                  <a:cubicBezTo>
                    <a:pt x="216" y="4"/>
                    <a:pt x="216" y="2"/>
                    <a:pt x="217" y="3"/>
                  </a:cubicBezTo>
                  <a:cubicBezTo>
                    <a:pt x="221" y="5"/>
                    <a:pt x="227" y="4"/>
                    <a:pt x="231" y="5"/>
                  </a:cubicBezTo>
                  <a:cubicBezTo>
                    <a:pt x="262" y="13"/>
                    <a:pt x="287" y="25"/>
                    <a:pt x="307" y="44"/>
                  </a:cubicBezTo>
                  <a:cubicBezTo>
                    <a:pt x="324" y="59"/>
                    <a:pt x="340" y="82"/>
                    <a:pt x="344" y="111"/>
                  </a:cubicBezTo>
                  <a:cubicBezTo>
                    <a:pt x="345" y="127"/>
                    <a:pt x="345" y="144"/>
                    <a:pt x="346" y="160"/>
                  </a:cubicBezTo>
                  <a:cubicBezTo>
                    <a:pt x="348" y="174"/>
                    <a:pt x="354" y="188"/>
                    <a:pt x="355" y="203"/>
                  </a:cubicBezTo>
                  <a:cubicBezTo>
                    <a:pt x="360" y="259"/>
                    <a:pt x="315" y="291"/>
                    <a:pt x="321" y="344"/>
                  </a:cubicBezTo>
                  <a:cubicBezTo>
                    <a:pt x="321" y="351"/>
                    <a:pt x="324" y="357"/>
                    <a:pt x="328" y="363"/>
                  </a:cubicBezTo>
                  <a:cubicBezTo>
                    <a:pt x="330" y="366"/>
                    <a:pt x="333" y="368"/>
                    <a:pt x="333" y="371"/>
                  </a:cubicBezTo>
                  <a:cubicBezTo>
                    <a:pt x="333" y="377"/>
                    <a:pt x="319" y="389"/>
                    <a:pt x="313" y="395"/>
                  </a:cubicBezTo>
                  <a:cubicBezTo>
                    <a:pt x="266" y="448"/>
                    <a:pt x="214" y="500"/>
                    <a:pt x="170" y="554"/>
                  </a:cubicBezTo>
                  <a:cubicBezTo>
                    <a:pt x="171" y="558"/>
                    <a:pt x="173" y="560"/>
                    <a:pt x="175" y="563"/>
                  </a:cubicBezTo>
                  <a:cubicBezTo>
                    <a:pt x="166" y="563"/>
                    <a:pt x="156" y="563"/>
                    <a:pt x="147" y="563"/>
                  </a:cubicBezTo>
                  <a:cubicBezTo>
                    <a:pt x="150" y="558"/>
                    <a:pt x="155" y="554"/>
                    <a:pt x="158" y="550"/>
                  </a:cubicBezTo>
                  <a:cubicBezTo>
                    <a:pt x="149" y="529"/>
                    <a:pt x="136" y="510"/>
                    <a:pt x="122" y="491"/>
                  </a:cubicBezTo>
                  <a:cubicBezTo>
                    <a:pt x="119" y="488"/>
                    <a:pt x="113" y="474"/>
                    <a:pt x="107" y="475"/>
                  </a:cubicBezTo>
                  <a:cubicBezTo>
                    <a:pt x="103" y="476"/>
                    <a:pt x="99" y="490"/>
                    <a:pt x="97" y="495"/>
                  </a:cubicBezTo>
                  <a:cubicBezTo>
                    <a:pt x="89" y="517"/>
                    <a:pt x="85" y="540"/>
                    <a:pt x="79" y="563"/>
                  </a:cubicBezTo>
                  <a:cubicBezTo>
                    <a:pt x="53" y="563"/>
                    <a:pt x="26" y="563"/>
                    <a:pt x="0" y="563"/>
                  </a:cubicBezTo>
                  <a:cubicBezTo>
                    <a:pt x="24" y="552"/>
                    <a:pt x="56" y="546"/>
                    <a:pt x="71" y="527"/>
                  </a:cubicBezTo>
                  <a:cubicBezTo>
                    <a:pt x="81" y="515"/>
                    <a:pt x="88" y="499"/>
                    <a:pt x="98" y="482"/>
                  </a:cubicBezTo>
                  <a:cubicBezTo>
                    <a:pt x="108" y="464"/>
                    <a:pt x="118" y="440"/>
                    <a:pt x="113" y="417"/>
                  </a:cubicBezTo>
                  <a:cubicBezTo>
                    <a:pt x="109" y="400"/>
                    <a:pt x="95" y="383"/>
                    <a:pt x="86" y="366"/>
                  </a:cubicBezTo>
                  <a:cubicBezTo>
                    <a:pt x="60" y="313"/>
                    <a:pt x="52" y="240"/>
                    <a:pt x="50" y="166"/>
                  </a:cubicBezTo>
                  <a:cubicBezTo>
                    <a:pt x="47" y="87"/>
                    <a:pt x="71" y="26"/>
                    <a:pt x="131" y="10"/>
                  </a:cubicBezTo>
                  <a:cubicBezTo>
                    <a:pt x="152" y="4"/>
                    <a:pt x="180" y="9"/>
                    <a:pt x="201" y="0"/>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444444"/>
                </a:solidFill>
                <a:latin typeface="Museo Sans For Dell"/>
              </a:endParaRPr>
            </a:p>
          </p:txBody>
        </p:sp>
        <p:sp>
          <p:nvSpPr>
            <p:cNvPr id="120" name="Freeform 70"/>
            <p:cNvSpPr>
              <a:spLocks/>
            </p:cNvSpPr>
            <p:nvPr/>
          </p:nvSpPr>
          <p:spPr bwMode="auto">
            <a:xfrm>
              <a:off x="-1231091" y="5669356"/>
              <a:ext cx="889000" cy="625475"/>
            </a:xfrm>
            <a:custGeom>
              <a:avLst/>
              <a:gdLst>
                <a:gd name="T0" fmla="*/ 237 w 237"/>
                <a:gd name="T1" fmla="*/ 79 h 167"/>
                <a:gd name="T2" fmla="*/ 237 w 237"/>
                <a:gd name="T3" fmla="*/ 167 h 167"/>
                <a:gd name="T4" fmla="*/ 0 w 237"/>
                <a:gd name="T5" fmla="*/ 167 h 167"/>
                <a:gd name="T6" fmla="*/ 101 w 237"/>
                <a:gd name="T7" fmla="*/ 0 h 167"/>
                <a:gd name="T8" fmla="*/ 143 w 237"/>
                <a:gd name="T9" fmla="*/ 48 h 167"/>
                <a:gd name="T10" fmla="*/ 237 w 237"/>
                <a:gd name="T11" fmla="*/ 79 h 167"/>
              </a:gdLst>
              <a:ahLst/>
              <a:cxnLst>
                <a:cxn ang="0">
                  <a:pos x="T0" y="T1"/>
                </a:cxn>
                <a:cxn ang="0">
                  <a:pos x="T2" y="T3"/>
                </a:cxn>
                <a:cxn ang="0">
                  <a:pos x="T4" y="T5"/>
                </a:cxn>
                <a:cxn ang="0">
                  <a:pos x="T6" y="T7"/>
                </a:cxn>
                <a:cxn ang="0">
                  <a:pos x="T8" y="T9"/>
                </a:cxn>
                <a:cxn ang="0">
                  <a:pos x="T10" y="T11"/>
                </a:cxn>
              </a:cxnLst>
              <a:rect l="0" t="0" r="r" b="b"/>
              <a:pathLst>
                <a:path w="237" h="167">
                  <a:moveTo>
                    <a:pt x="237" y="79"/>
                  </a:moveTo>
                  <a:cubicBezTo>
                    <a:pt x="237" y="108"/>
                    <a:pt x="237" y="138"/>
                    <a:pt x="237" y="167"/>
                  </a:cubicBezTo>
                  <a:cubicBezTo>
                    <a:pt x="158" y="167"/>
                    <a:pt x="79" y="167"/>
                    <a:pt x="0" y="167"/>
                  </a:cubicBezTo>
                  <a:cubicBezTo>
                    <a:pt x="30" y="107"/>
                    <a:pt x="70" y="58"/>
                    <a:pt x="101" y="0"/>
                  </a:cubicBezTo>
                  <a:cubicBezTo>
                    <a:pt x="118" y="14"/>
                    <a:pt x="124" y="36"/>
                    <a:pt x="143" y="48"/>
                  </a:cubicBezTo>
                  <a:cubicBezTo>
                    <a:pt x="169" y="64"/>
                    <a:pt x="204" y="67"/>
                    <a:pt x="237" y="79"/>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444444"/>
                </a:solidFill>
                <a:latin typeface="Museo Sans For Dell"/>
              </a:endParaRPr>
            </a:p>
          </p:txBody>
        </p:sp>
      </p:grpSp>
      <p:sp>
        <p:nvSpPr>
          <p:cNvPr id="121" name="TextBox 120"/>
          <p:cNvSpPr txBox="1"/>
          <p:nvPr/>
        </p:nvSpPr>
        <p:spPr>
          <a:xfrm>
            <a:off x="118404" y="4188768"/>
            <a:ext cx="771321" cy="230832"/>
          </a:xfrm>
          <a:prstGeom prst="rect">
            <a:avLst/>
          </a:prstGeom>
          <a:noFill/>
          <a:effectLst/>
        </p:spPr>
        <p:txBody>
          <a:bodyPr wrap="square" rtlCol="0">
            <a:spAutoFit/>
          </a:bodyPr>
          <a:lstStyle/>
          <a:p>
            <a:pPr algn="ctr" fontAlgn="auto">
              <a:spcBef>
                <a:spcPts val="0"/>
              </a:spcBef>
              <a:spcAft>
                <a:spcPts val="0"/>
              </a:spcAft>
            </a:pPr>
            <a:r>
              <a:rPr lang="en-US" sz="900" dirty="0" smtClean="0">
                <a:solidFill>
                  <a:srgbClr val="444444"/>
                </a:solidFill>
                <a:latin typeface="Museo Sans For Dell"/>
                <a:cs typeface="Arial" pitchFamily="34" charset="0"/>
              </a:rPr>
              <a:t>Customer</a:t>
            </a:r>
            <a:endParaRPr lang="en-US" sz="900" dirty="0">
              <a:solidFill>
                <a:srgbClr val="444444"/>
              </a:solidFill>
              <a:latin typeface="Museo Sans For Dell"/>
              <a:cs typeface="Arial" pitchFamily="34" charset="0"/>
            </a:endParaRPr>
          </a:p>
        </p:txBody>
      </p:sp>
      <p:grpSp>
        <p:nvGrpSpPr>
          <p:cNvPr id="71" name="Group 70"/>
          <p:cNvGrpSpPr/>
          <p:nvPr/>
        </p:nvGrpSpPr>
        <p:grpSpPr>
          <a:xfrm>
            <a:off x="192845" y="5238521"/>
            <a:ext cx="622438" cy="603027"/>
            <a:chOff x="-2197879" y="4183456"/>
            <a:chExt cx="1855788" cy="2111375"/>
          </a:xfrm>
          <a:solidFill>
            <a:schemeClr val="tx1"/>
          </a:solidFill>
        </p:grpSpPr>
        <p:sp>
          <p:nvSpPr>
            <p:cNvPr id="72" name="Freeform 68"/>
            <p:cNvSpPr>
              <a:spLocks/>
            </p:cNvSpPr>
            <p:nvPr/>
          </p:nvSpPr>
          <p:spPr bwMode="auto">
            <a:xfrm>
              <a:off x="-2197879" y="4183456"/>
              <a:ext cx="1349375" cy="2111375"/>
            </a:xfrm>
            <a:custGeom>
              <a:avLst/>
              <a:gdLst>
                <a:gd name="T0" fmla="*/ 201 w 360"/>
                <a:gd name="T1" fmla="*/ 0 h 563"/>
                <a:gd name="T2" fmla="*/ 216 w 360"/>
                <a:gd name="T3" fmla="*/ 0 h 563"/>
                <a:gd name="T4" fmla="*/ 217 w 360"/>
                <a:gd name="T5" fmla="*/ 3 h 563"/>
                <a:gd name="T6" fmla="*/ 231 w 360"/>
                <a:gd name="T7" fmla="*/ 5 h 563"/>
                <a:gd name="T8" fmla="*/ 307 w 360"/>
                <a:gd name="T9" fmla="*/ 44 h 563"/>
                <a:gd name="T10" fmla="*/ 344 w 360"/>
                <a:gd name="T11" fmla="*/ 111 h 563"/>
                <a:gd name="T12" fmla="*/ 346 w 360"/>
                <a:gd name="T13" fmla="*/ 160 h 563"/>
                <a:gd name="T14" fmla="*/ 355 w 360"/>
                <a:gd name="T15" fmla="*/ 203 h 563"/>
                <a:gd name="T16" fmla="*/ 321 w 360"/>
                <a:gd name="T17" fmla="*/ 344 h 563"/>
                <a:gd name="T18" fmla="*/ 328 w 360"/>
                <a:gd name="T19" fmla="*/ 363 h 563"/>
                <a:gd name="T20" fmla="*/ 333 w 360"/>
                <a:gd name="T21" fmla="*/ 371 h 563"/>
                <a:gd name="T22" fmla="*/ 313 w 360"/>
                <a:gd name="T23" fmla="*/ 395 h 563"/>
                <a:gd name="T24" fmla="*/ 170 w 360"/>
                <a:gd name="T25" fmla="*/ 554 h 563"/>
                <a:gd name="T26" fmla="*/ 175 w 360"/>
                <a:gd name="T27" fmla="*/ 563 h 563"/>
                <a:gd name="T28" fmla="*/ 147 w 360"/>
                <a:gd name="T29" fmla="*/ 563 h 563"/>
                <a:gd name="T30" fmla="*/ 158 w 360"/>
                <a:gd name="T31" fmla="*/ 550 h 563"/>
                <a:gd name="T32" fmla="*/ 122 w 360"/>
                <a:gd name="T33" fmla="*/ 491 h 563"/>
                <a:gd name="T34" fmla="*/ 107 w 360"/>
                <a:gd name="T35" fmla="*/ 475 h 563"/>
                <a:gd name="T36" fmla="*/ 97 w 360"/>
                <a:gd name="T37" fmla="*/ 495 h 563"/>
                <a:gd name="T38" fmla="*/ 79 w 360"/>
                <a:gd name="T39" fmla="*/ 563 h 563"/>
                <a:gd name="T40" fmla="*/ 0 w 360"/>
                <a:gd name="T41" fmla="*/ 563 h 563"/>
                <a:gd name="T42" fmla="*/ 71 w 360"/>
                <a:gd name="T43" fmla="*/ 527 h 563"/>
                <a:gd name="T44" fmla="*/ 98 w 360"/>
                <a:gd name="T45" fmla="*/ 482 h 563"/>
                <a:gd name="T46" fmla="*/ 113 w 360"/>
                <a:gd name="T47" fmla="*/ 417 h 563"/>
                <a:gd name="T48" fmla="*/ 86 w 360"/>
                <a:gd name="T49" fmla="*/ 366 h 563"/>
                <a:gd name="T50" fmla="*/ 50 w 360"/>
                <a:gd name="T51" fmla="*/ 166 h 563"/>
                <a:gd name="T52" fmla="*/ 131 w 360"/>
                <a:gd name="T53" fmla="*/ 10 h 563"/>
                <a:gd name="T54" fmla="*/ 201 w 360"/>
                <a:gd name="T55" fmla="*/ 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201" y="0"/>
                  </a:moveTo>
                  <a:cubicBezTo>
                    <a:pt x="206" y="0"/>
                    <a:pt x="211" y="0"/>
                    <a:pt x="216" y="0"/>
                  </a:cubicBezTo>
                  <a:cubicBezTo>
                    <a:pt x="216" y="4"/>
                    <a:pt x="216" y="2"/>
                    <a:pt x="217" y="3"/>
                  </a:cubicBezTo>
                  <a:cubicBezTo>
                    <a:pt x="221" y="5"/>
                    <a:pt x="227" y="4"/>
                    <a:pt x="231" y="5"/>
                  </a:cubicBezTo>
                  <a:cubicBezTo>
                    <a:pt x="262" y="13"/>
                    <a:pt x="287" y="25"/>
                    <a:pt x="307" y="44"/>
                  </a:cubicBezTo>
                  <a:cubicBezTo>
                    <a:pt x="324" y="59"/>
                    <a:pt x="340" y="82"/>
                    <a:pt x="344" y="111"/>
                  </a:cubicBezTo>
                  <a:cubicBezTo>
                    <a:pt x="345" y="127"/>
                    <a:pt x="345" y="144"/>
                    <a:pt x="346" y="160"/>
                  </a:cubicBezTo>
                  <a:cubicBezTo>
                    <a:pt x="348" y="174"/>
                    <a:pt x="354" y="188"/>
                    <a:pt x="355" y="203"/>
                  </a:cubicBezTo>
                  <a:cubicBezTo>
                    <a:pt x="360" y="259"/>
                    <a:pt x="315" y="291"/>
                    <a:pt x="321" y="344"/>
                  </a:cubicBezTo>
                  <a:cubicBezTo>
                    <a:pt x="321" y="351"/>
                    <a:pt x="324" y="357"/>
                    <a:pt x="328" y="363"/>
                  </a:cubicBezTo>
                  <a:cubicBezTo>
                    <a:pt x="330" y="366"/>
                    <a:pt x="333" y="368"/>
                    <a:pt x="333" y="371"/>
                  </a:cubicBezTo>
                  <a:cubicBezTo>
                    <a:pt x="333" y="377"/>
                    <a:pt x="319" y="389"/>
                    <a:pt x="313" y="395"/>
                  </a:cubicBezTo>
                  <a:cubicBezTo>
                    <a:pt x="266" y="448"/>
                    <a:pt x="214" y="500"/>
                    <a:pt x="170" y="554"/>
                  </a:cubicBezTo>
                  <a:cubicBezTo>
                    <a:pt x="171" y="558"/>
                    <a:pt x="173" y="560"/>
                    <a:pt x="175" y="563"/>
                  </a:cubicBezTo>
                  <a:cubicBezTo>
                    <a:pt x="166" y="563"/>
                    <a:pt x="156" y="563"/>
                    <a:pt x="147" y="563"/>
                  </a:cubicBezTo>
                  <a:cubicBezTo>
                    <a:pt x="150" y="558"/>
                    <a:pt x="155" y="554"/>
                    <a:pt x="158" y="550"/>
                  </a:cubicBezTo>
                  <a:cubicBezTo>
                    <a:pt x="149" y="529"/>
                    <a:pt x="136" y="510"/>
                    <a:pt x="122" y="491"/>
                  </a:cubicBezTo>
                  <a:cubicBezTo>
                    <a:pt x="119" y="488"/>
                    <a:pt x="113" y="474"/>
                    <a:pt x="107" y="475"/>
                  </a:cubicBezTo>
                  <a:cubicBezTo>
                    <a:pt x="103" y="476"/>
                    <a:pt x="99" y="490"/>
                    <a:pt x="97" y="495"/>
                  </a:cubicBezTo>
                  <a:cubicBezTo>
                    <a:pt x="89" y="517"/>
                    <a:pt x="85" y="540"/>
                    <a:pt x="79" y="563"/>
                  </a:cubicBezTo>
                  <a:cubicBezTo>
                    <a:pt x="53" y="563"/>
                    <a:pt x="26" y="563"/>
                    <a:pt x="0" y="563"/>
                  </a:cubicBezTo>
                  <a:cubicBezTo>
                    <a:pt x="24" y="552"/>
                    <a:pt x="56" y="546"/>
                    <a:pt x="71" y="527"/>
                  </a:cubicBezTo>
                  <a:cubicBezTo>
                    <a:pt x="81" y="515"/>
                    <a:pt x="88" y="499"/>
                    <a:pt x="98" y="482"/>
                  </a:cubicBezTo>
                  <a:cubicBezTo>
                    <a:pt x="108" y="464"/>
                    <a:pt x="118" y="440"/>
                    <a:pt x="113" y="417"/>
                  </a:cubicBezTo>
                  <a:cubicBezTo>
                    <a:pt x="109" y="400"/>
                    <a:pt x="95" y="383"/>
                    <a:pt x="86" y="366"/>
                  </a:cubicBezTo>
                  <a:cubicBezTo>
                    <a:pt x="60" y="313"/>
                    <a:pt x="52" y="240"/>
                    <a:pt x="50" y="166"/>
                  </a:cubicBezTo>
                  <a:cubicBezTo>
                    <a:pt x="47" y="87"/>
                    <a:pt x="71" y="26"/>
                    <a:pt x="131" y="10"/>
                  </a:cubicBezTo>
                  <a:cubicBezTo>
                    <a:pt x="152" y="4"/>
                    <a:pt x="180" y="9"/>
                    <a:pt x="201" y="0"/>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444444"/>
                </a:solidFill>
                <a:latin typeface="Museo Sans For Dell"/>
              </a:endParaRPr>
            </a:p>
          </p:txBody>
        </p:sp>
        <p:sp>
          <p:nvSpPr>
            <p:cNvPr id="73" name="Freeform 70"/>
            <p:cNvSpPr>
              <a:spLocks/>
            </p:cNvSpPr>
            <p:nvPr/>
          </p:nvSpPr>
          <p:spPr bwMode="auto">
            <a:xfrm>
              <a:off x="-1231091" y="5669356"/>
              <a:ext cx="889000" cy="625475"/>
            </a:xfrm>
            <a:custGeom>
              <a:avLst/>
              <a:gdLst>
                <a:gd name="T0" fmla="*/ 237 w 237"/>
                <a:gd name="T1" fmla="*/ 79 h 167"/>
                <a:gd name="T2" fmla="*/ 237 w 237"/>
                <a:gd name="T3" fmla="*/ 167 h 167"/>
                <a:gd name="T4" fmla="*/ 0 w 237"/>
                <a:gd name="T5" fmla="*/ 167 h 167"/>
                <a:gd name="T6" fmla="*/ 101 w 237"/>
                <a:gd name="T7" fmla="*/ 0 h 167"/>
                <a:gd name="T8" fmla="*/ 143 w 237"/>
                <a:gd name="T9" fmla="*/ 48 h 167"/>
                <a:gd name="T10" fmla="*/ 237 w 237"/>
                <a:gd name="T11" fmla="*/ 79 h 167"/>
              </a:gdLst>
              <a:ahLst/>
              <a:cxnLst>
                <a:cxn ang="0">
                  <a:pos x="T0" y="T1"/>
                </a:cxn>
                <a:cxn ang="0">
                  <a:pos x="T2" y="T3"/>
                </a:cxn>
                <a:cxn ang="0">
                  <a:pos x="T4" y="T5"/>
                </a:cxn>
                <a:cxn ang="0">
                  <a:pos x="T6" y="T7"/>
                </a:cxn>
                <a:cxn ang="0">
                  <a:pos x="T8" y="T9"/>
                </a:cxn>
                <a:cxn ang="0">
                  <a:pos x="T10" y="T11"/>
                </a:cxn>
              </a:cxnLst>
              <a:rect l="0" t="0" r="r" b="b"/>
              <a:pathLst>
                <a:path w="237" h="167">
                  <a:moveTo>
                    <a:pt x="237" y="79"/>
                  </a:moveTo>
                  <a:cubicBezTo>
                    <a:pt x="237" y="108"/>
                    <a:pt x="237" y="138"/>
                    <a:pt x="237" y="167"/>
                  </a:cubicBezTo>
                  <a:cubicBezTo>
                    <a:pt x="158" y="167"/>
                    <a:pt x="79" y="167"/>
                    <a:pt x="0" y="167"/>
                  </a:cubicBezTo>
                  <a:cubicBezTo>
                    <a:pt x="30" y="107"/>
                    <a:pt x="70" y="58"/>
                    <a:pt x="101" y="0"/>
                  </a:cubicBezTo>
                  <a:cubicBezTo>
                    <a:pt x="118" y="14"/>
                    <a:pt x="124" y="36"/>
                    <a:pt x="143" y="48"/>
                  </a:cubicBezTo>
                  <a:cubicBezTo>
                    <a:pt x="169" y="64"/>
                    <a:pt x="204" y="67"/>
                    <a:pt x="237" y="79"/>
                  </a:cubicBez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444444"/>
                </a:solidFill>
                <a:latin typeface="Museo Sans For Dell"/>
              </a:endParaRPr>
            </a:p>
          </p:txBody>
        </p:sp>
      </p:grpSp>
      <p:pic>
        <p:nvPicPr>
          <p:cNvPr id="74" name="Picture 73"/>
          <p:cNvPicPr>
            <a:picLocks noChangeAspect="1"/>
          </p:cNvPicPr>
          <p:nvPr/>
        </p:nvPicPr>
        <p:blipFill rotWithShape="1">
          <a:blip r:embed="rId3">
            <a:extLst>
              <a:ext uri="{28A0092B-C50C-407E-A947-70E740481C1C}">
                <a14:useLocalDpi xmlns:a14="http://schemas.microsoft.com/office/drawing/2010/main" val="0"/>
              </a:ext>
            </a:extLst>
          </a:blip>
          <a:srcRect l="21436" t="15217" b="47846"/>
          <a:stretch/>
        </p:blipFill>
        <p:spPr>
          <a:xfrm flipH="1">
            <a:off x="-4" y="-1"/>
            <a:ext cx="9144003" cy="2866031"/>
          </a:xfrm>
          <a:prstGeom prst="rect">
            <a:avLst/>
          </a:prstGeom>
        </p:spPr>
      </p:pic>
      <p:sp>
        <p:nvSpPr>
          <p:cNvPr id="75" name="Title 3"/>
          <p:cNvSpPr>
            <a:spLocks noGrp="1"/>
          </p:cNvSpPr>
          <p:nvPr>
            <p:ph type="title"/>
          </p:nvPr>
        </p:nvSpPr>
        <p:spPr>
          <a:xfrm>
            <a:off x="438150" y="261559"/>
            <a:ext cx="5423438" cy="802965"/>
          </a:xfrm>
        </p:spPr>
        <p:txBody>
          <a:bodyPr/>
          <a:lstStyle/>
          <a:p>
            <a:r>
              <a:rPr lang="en-US" sz="2800" dirty="0" smtClean="0">
                <a:solidFill>
                  <a:schemeClr val="tx2"/>
                </a:solidFill>
              </a:rPr>
              <a:t>Traditional support vs. </a:t>
            </a:r>
            <a:r>
              <a:rPr lang="en-US" sz="2800" dirty="0" err="1" smtClean="0">
                <a:solidFill>
                  <a:schemeClr val="tx2"/>
                </a:solidFill>
              </a:rPr>
              <a:t>SupportAssist</a:t>
            </a:r>
            <a:endParaRPr lang="en-US" sz="2800" dirty="0">
              <a:solidFill>
                <a:schemeClr val="tx2"/>
              </a:solidFill>
            </a:endParaRPr>
          </a:p>
        </p:txBody>
      </p:sp>
      <p:sp>
        <p:nvSpPr>
          <p:cNvPr id="76" name="Rounded Rectangle 75"/>
          <p:cNvSpPr/>
          <p:nvPr/>
        </p:nvSpPr>
        <p:spPr>
          <a:xfrm>
            <a:off x="434341" y="1160060"/>
            <a:ext cx="4187618" cy="1520534"/>
          </a:xfrm>
          <a:prstGeom prst="roundRect">
            <a:avLst>
              <a:gd name="adj" fmla="val 5191"/>
            </a:avLst>
          </a:prstGeom>
          <a:solidFill>
            <a:schemeClr val="accent1"/>
          </a:solidFill>
          <a:effectLst/>
        </p:spPr>
        <p:txBody>
          <a:bodyPr wrap="square" lIns="137160" tIns="137160" rIns="137160" bIns="137160" rtlCol="0" anchor="ctr" anchorCtr="0">
            <a:noAutofit/>
          </a:bodyPr>
          <a:lstStyle/>
          <a:p>
            <a:pPr>
              <a:spcBef>
                <a:spcPts val="600"/>
              </a:spcBef>
              <a:spcAft>
                <a:spcPts val="0"/>
              </a:spcAft>
            </a:pPr>
            <a:r>
              <a:rPr lang="en-US" sz="1600" dirty="0">
                <a:solidFill>
                  <a:srgbClr val="FFFFFF"/>
                </a:solidFill>
                <a:latin typeface="Museo For Dell"/>
              </a:rPr>
              <a:t>“I’ve never experienced better IT support than from Dell. It’s also truly proactive, anticipating problems and dealing with them before they occur.”</a:t>
            </a:r>
            <a:endParaRPr lang="en-US" sz="400" dirty="0">
              <a:solidFill>
                <a:srgbClr val="FFFFFF"/>
              </a:solidFill>
              <a:latin typeface="Museo For Dell"/>
            </a:endParaRPr>
          </a:p>
          <a:p>
            <a:pPr>
              <a:spcBef>
                <a:spcPts val="600"/>
              </a:spcBef>
              <a:spcAft>
                <a:spcPts val="0"/>
              </a:spcAft>
            </a:pPr>
            <a:endParaRPr lang="en-US" sz="400" dirty="0">
              <a:solidFill>
                <a:srgbClr val="FFFFFF"/>
              </a:solidFill>
              <a:latin typeface="Museo For Dell"/>
            </a:endParaRPr>
          </a:p>
          <a:p>
            <a:pPr>
              <a:spcBef>
                <a:spcPts val="600"/>
              </a:spcBef>
              <a:spcAft>
                <a:spcPts val="0"/>
              </a:spcAft>
            </a:pPr>
            <a:r>
              <a:rPr lang="en-US" sz="1200" dirty="0">
                <a:solidFill>
                  <a:srgbClr val="FFFFFF"/>
                </a:solidFill>
                <a:latin typeface="Museo Sans For Dell"/>
              </a:rPr>
              <a:t>- John </a:t>
            </a:r>
            <a:r>
              <a:rPr lang="en-US" sz="1200" dirty="0" err="1">
                <a:solidFill>
                  <a:srgbClr val="FFFFFF"/>
                </a:solidFill>
                <a:latin typeface="Museo Sans For Dell"/>
              </a:rPr>
              <a:t>Billington</a:t>
            </a:r>
            <a:r>
              <a:rPr lang="en-US" sz="1200" dirty="0">
                <a:solidFill>
                  <a:srgbClr val="FFFFFF"/>
                </a:solidFill>
                <a:latin typeface="Museo Sans For Dell"/>
              </a:rPr>
              <a:t>, Hugh Baird College, United Kingdom</a:t>
            </a:r>
            <a:endParaRPr lang="en-US" sz="1600" dirty="0">
              <a:solidFill>
                <a:srgbClr val="FFFFFF"/>
              </a:solidFill>
              <a:latin typeface="Museo Sans For Dell"/>
            </a:endParaRPr>
          </a:p>
        </p:txBody>
      </p:sp>
    </p:spTree>
    <p:extLst>
      <p:ext uri="{BB962C8B-B14F-4D97-AF65-F5344CB8AC3E}">
        <p14:creationId xmlns:p14="http://schemas.microsoft.com/office/powerpoint/2010/main" val="1665034056"/>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3279"/>
          <a:stretch/>
        </p:blipFill>
        <p:spPr>
          <a:xfrm flipH="1">
            <a:off x="-2" y="1"/>
            <a:ext cx="9144001" cy="6858000"/>
          </a:xfrm>
          <a:prstGeom prst="rect">
            <a:avLst/>
          </a:prstGeom>
        </p:spPr>
      </p:pic>
      <p:sp>
        <p:nvSpPr>
          <p:cNvPr id="17" name="Rectangle 16"/>
          <p:cNvSpPr/>
          <p:nvPr/>
        </p:nvSpPr>
        <p:spPr>
          <a:xfrm>
            <a:off x="0" y="1"/>
            <a:ext cx="5497829" cy="6857999"/>
          </a:xfrm>
          <a:prstGeom prst="rect">
            <a:avLst/>
          </a:prstGeom>
          <a:solidFill>
            <a:srgbClr val="FFFFFF">
              <a:alpha val="60000"/>
            </a:srgbClr>
          </a:solidFill>
          <a:effectLst/>
        </p:spPr>
        <p:txBody>
          <a:bodyPr wrap="square" lIns="457200" tIns="2011680" rtlCol="0" anchor="t" anchorCtr="0">
            <a:noAutofit/>
          </a:bodyPr>
          <a:lstStyle/>
          <a:p>
            <a:pPr marL="4763">
              <a:spcBef>
                <a:spcPts val="600"/>
              </a:spcBef>
              <a:spcAft>
                <a:spcPts val="0"/>
              </a:spcAft>
              <a:tabLst>
                <a:tab pos="125730" algn="l"/>
                <a:tab pos="457200" algn="l"/>
              </a:tabLst>
            </a:pPr>
            <a:r>
              <a:rPr lang="en-US" sz="1500" b="1" dirty="0">
                <a:solidFill>
                  <a:srgbClr val="444444"/>
                </a:solidFill>
                <a:latin typeface="Museo Sans For Dell"/>
                <a:ea typeface="SimSun"/>
                <a:cs typeface="Times New Roman"/>
              </a:rPr>
              <a:t>Improve</a:t>
            </a:r>
            <a:endParaRPr lang="en-US" sz="1500" dirty="0">
              <a:solidFill>
                <a:srgbClr val="444444"/>
              </a:solidFill>
              <a:latin typeface="Calibri"/>
              <a:ea typeface="SimSun"/>
              <a:cs typeface="Times New Roman"/>
            </a:endParaRPr>
          </a:p>
          <a:p>
            <a:pPr marL="290513" lvl="1" indent="-285750">
              <a:spcBef>
                <a:spcPts val="600"/>
              </a:spcBef>
              <a:spcAft>
                <a:spcPts val="0"/>
              </a:spcAft>
              <a:buFont typeface="Arial" pitchFamily="34" charset="0"/>
              <a:buChar char="•"/>
              <a:tabLst>
                <a:tab pos="240030" algn="l"/>
              </a:tabLst>
            </a:pPr>
            <a:r>
              <a:rPr lang="en-US" sz="1500" dirty="0" smtClean="0">
                <a:solidFill>
                  <a:srgbClr val="444444"/>
                </a:solidFill>
                <a:latin typeface="Museo Sans For Dell"/>
                <a:ea typeface="SimSun"/>
                <a:cs typeface="Times New Roman"/>
              </a:rPr>
              <a:t>Productivity </a:t>
            </a:r>
            <a:r>
              <a:rPr lang="en-US" sz="1500" dirty="0">
                <a:solidFill>
                  <a:srgbClr val="444444"/>
                </a:solidFill>
                <a:latin typeface="Museo Sans For Dell"/>
                <a:ea typeface="SimSun"/>
                <a:cs typeface="Times New Roman"/>
              </a:rPr>
              <a:t>by reducing time </a:t>
            </a:r>
            <a:r>
              <a:rPr lang="en-US" sz="1500" dirty="0" smtClean="0">
                <a:solidFill>
                  <a:srgbClr val="444444"/>
                </a:solidFill>
                <a:latin typeface="Museo Sans For Dell"/>
                <a:ea typeface="SimSun"/>
                <a:cs typeface="Times New Roman"/>
              </a:rPr>
              <a:t>spent resolving</a:t>
            </a:r>
            <a:br>
              <a:rPr lang="en-US" sz="1500" dirty="0" smtClean="0">
                <a:solidFill>
                  <a:srgbClr val="444444"/>
                </a:solidFill>
                <a:latin typeface="Museo Sans For Dell"/>
                <a:ea typeface="SimSun"/>
                <a:cs typeface="Times New Roman"/>
              </a:rPr>
            </a:br>
            <a:r>
              <a:rPr lang="en-US" sz="1500" dirty="0" smtClean="0">
                <a:solidFill>
                  <a:srgbClr val="444444"/>
                </a:solidFill>
                <a:latin typeface="Museo Sans For Dell"/>
                <a:ea typeface="SimSun"/>
                <a:cs typeface="Times New Roman"/>
              </a:rPr>
              <a:t>issues</a:t>
            </a:r>
            <a:endParaRPr lang="en-US" sz="1500" dirty="0">
              <a:solidFill>
                <a:srgbClr val="444444"/>
              </a:solidFill>
              <a:latin typeface="Calibri"/>
              <a:ea typeface="SimSun"/>
              <a:cs typeface="Times New Roman"/>
            </a:endParaRPr>
          </a:p>
          <a:p>
            <a:pPr marL="290513" lvl="1" indent="-285750">
              <a:spcBef>
                <a:spcPts val="600"/>
              </a:spcBef>
              <a:spcAft>
                <a:spcPts val="0"/>
              </a:spcAft>
              <a:buFont typeface="Arial" pitchFamily="34" charset="0"/>
              <a:buChar char="•"/>
              <a:tabLst>
                <a:tab pos="240030" algn="l"/>
              </a:tabLst>
            </a:pPr>
            <a:r>
              <a:rPr lang="en-US" sz="1500" dirty="0">
                <a:solidFill>
                  <a:srgbClr val="444444"/>
                </a:solidFill>
                <a:latin typeface="Museo Sans For Dell"/>
                <a:ea typeface="SimSun"/>
                <a:cs typeface="Times New Roman"/>
              </a:rPr>
              <a:t>Case accuracy and eliminate errors with automatic case creation </a:t>
            </a:r>
            <a:endParaRPr lang="en-US" sz="1500" dirty="0">
              <a:solidFill>
                <a:srgbClr val="444444"/>
              </a:solidFill>
              <a:latin typeface="Calibri"/>
              <a:ea typeface="SimSun"/>
              <a:cs typeface="Times New Roman"/>
            </a:endParaRPr>
          </a:p>
          <a:p>
            <a:pPr marL="4763">
              <a:spcBef>
                <a:spcPts val="600"/>
              </a:spcBef>
              <a:spcAft>
                <a:spcPts val="0"/>
              </a:spcAft>
              <a:tabLst>
                <a:tab pos="125730" algn="l"/>
                <a:tab pos="457200" algn="l"/>
              </a:tabLst>
            </a:pPr>
            <a:r>
              <a:rPr lang="en-US" sz="1500" b="1" dirty="0">
                <a:solidFill>
                  <a:srgbClr val="444444"/>
                </a:solidFill>
                <a:latin typeface="Museo Sans For Dell"/>
                <a:ea typeface="SimSun"/>
                <a:cs typeface="Times New Roman"/>
              </a:rPr>
              <a:t>Accelerate</a:t>
            </a:r>
            <a:endParaRPr lang="en-US" sz="1500" dirty="0">
              <a:solidFill>
                <a:srgbClr val="444444"/>
              </a:solidFill>
              <a:latin typeface="Calibri"/>
              <a:ea typeface="SimSun"/>
              <a:cs typeface="Times New Roman"/>
            </a:endParaRPr>
          </a:p>
          <a:p>
            <a:pPr marL="290513" lvl="1" indent="-285750">
              <a:spcBef>
                <a:spcPts val="600"/>
              </a:spcBef>
              <a:spcAft>
                <a:spcPts val="0"/>
              </a:spcAft>
              <a:buFont typeface="Arial" pitchFamily="34" charset="0"/>
              <a:buChar char="•"/>
              <a:tabLst>
                <a:tab pos="240030" algn="l"/>
              </a:tabLst>
            </a:pPr>
            <a:r>
              <a:rPr lang="en-US" sz="1500" dirty="0">
                <a:solidFill>
                  <a:srgbClr val="444444"/>
                </a:solidFill>
                <a:latin typeface="Museo Sans For Dell"/>
                <a:ea typeface="SimSun"/>
                <a:cs typeface="Times New Roman"/>
              </a:rPr>
              <a:t>Identification of issue</a:t>
            </a:r>
            <a:r>
              <a:rPr lang="en-US" sz="1500" strike="sngStrike" dirty="0">
                <a:solidFill>
                  <a:srgbClr val="444444"/>
                </a:solidFill>
                <a:latin typeface="Museo Sans For Dell"/>
                <a:ea typeface="SimSun"/>
                <a:cs typeface="Times New Roman"/>
              </a:rPr>
              <a:t>s</a:t>
            </a:r>
            <a:r>
              <a:rPr lang="en-US" sz="1500" dirty="0">
                <a:solidFill>
                  <a:srgbClr val="444444"/>
                </a:solidFill>
                <a:latin typeface="Museo Sans For Dell"/>
                <a:ea typeface="SimSun"/>
                <a:cs typeface="Times New Roman"/>
              </a:rPr>
              <a:t> </a:t>
            </a:r>
            <a:r>
              <a:rPr lang="en-US" sz="1500" dirty="0" smtClean="0">
                <a:solidFill>
                  <a:srgbClr val="444444"/>
                </a:solidFill>
                <a:latin typeface="Museo Sans For Dell"/>
                <a:ea typeface="SimSun"/>
                <a:cs typeface="Times New Roman"/>
              </a:rPr>
              <a:t>with auto-email alerts </a:t>
            </a:r>
            <a:r>
              <a:rPr lang="en-US" sz="1500" dirty="0">
                <a:solidFill>
                  <a:srgbClr val="444444"/>
                </a:solidFill>
                <a:latin typeface="Museo Sans For Dell"/>
                <a:ea typeface="SimSun"/>
                <a:cs typeface="Times New Roman"/>
              </a:rPr>
              <a:t>from Dell </a:t>
            </a:r>
            <a:r>
              <a:rPr lang="en-US" sz="1500" dirty="0" smtClean="0">
                <a:solidFill>
                  <a:srgbClr val="444444"/>
                </a:solidFill>
                <a:latin typeface="Museo Sans For Dell"/>
                <a:ea typeface="SimSun"/>
                <a:cs typeface="Times New Roman"/>
              </a:rPr>
              <a:t>at time of hardware fault</a:t>
            </a:r>
            <a:endParaRPr lang="en-US" sz="1500" dirty="0">
              <a:solidFill>
                <a:srgbClr val="444444"/>
              </a:solidFill>
              <a:latin typeface="Calibri"/>
              <a:ea typeface="SimSun"/>
              <a:cs typeface="Times New Roman"/>
            </a:endParaRPr>
          </a:p>
          <a:p>
            <a:pPr marL="290513" lvl="1" indent="-285750">
              <a:spcBef>
                <a:spcPts val="600"/>
              </a:spcBef>
              <a:spcAft>
                <a:spcPts val="0"/>
              </a:spcAft>
              <a:buFont typeface="Arial" pitchFamily="34" charset="0"/>
              <a:buChar char="•"/>
              <a:tabLst>
                <a:tab pos="240030" algn="l"/>
              </a:tabLst>
            </a:pPr>
            <a:r>
              <a:rPr lang="en-US" sz="1500" dirty="0" smtClean="0">
                <a:solidFill>
                  <a:srgbClr val="444444"/>
                </a:solidFill>
                <a:latin typeface="Museo Sans For Dell"/>
                <a:ea typeface="SimSun"/>
                <a:cs typeface="Times New Roman"/>
              </a:rPr>
              <a:t>Time to resolution by </a:t>
            </a:r>
            <a:r>
              <a:rPr lang="en-US" sz="1500" dirty="0">
                <a:solidFill>
                  <a:srgbClr val="444444"/>
                </a:solidFill>
                <a:latin typeface="Museo Sans For Dell"/>
                <a:ea typeface="SimSun"/>
                <a:cs typeface="Times New Roman"/>
              </a:rPr>
              <a:t>accessing </a:t>
            </a:r>
            <a:r>
              <a:rPr lang="en-US" sz="1500" dirty="0" smtClean="0">
                <a:solidFill>
                  <a:srgbClr val="444444"/>
                </a:solidFill>
                <a:latin typeface="Museo Sans For Dell"/>
                <a:ea typeface="SimSun"/>
                <a:cs typeface="Times New Roman"/>
              </a:rPr>
              <a:t>incident information 24x7x365</a:t>
            </a:r>
            <a:endParaRPr lang="en-US" sz="1500" dirty="0">
              <a:solidFill>
                <a:srgbClr val="444444"/>
              </a:solidFill>
              <a:latin typeface="Calibri"/>
              <a:ea typeface="SimSun"/>
              <a:cs typeface="Times New Roman"/>
            </a:endParaRPr>
          </a:p>
          <a:p>
            <a:pPr marL="4763">
              <a:spcBef>
                <a:spcPts val="600"/>
              </a:spcBef>
              <a:spcAft>
                <a:spcPts val="0"/>
              </a:spcAft>
              <a:tabLst>
                <a:tab pos="125730" algn="l"/>
                <a:tab pos="457200" algn="l"/>
              </a:tabLst>
            </a:pPr>
            <a:r>
              <a:rPr lang="en-US" sz="1500" b="1" dirty="0">
                <a:solidFill>
                  <a:srgbClr val="444444"/>
                </a:solidFill>
                <a:latin typeface="Museo Sans For Dell"/>
                <a:ea typeface="SimSun"/>
                <a:cs typeface="Times New Roman"/>
              </a:rPr>
              <a:t>Gain </a:t>
            </a:r>
            <a:endParaRPr lang="en-US" sz="1500" dirty="0">
              <a:solidFill>
                <a:srgbClr val="444444"/>
              </a:solidFill>
              <a:latin typeface="Calibri"/>
              <a:ea typeface="SimSun"/>
              <a:cs typeface="Times New Roman"/>
            </a:endParaRPr>
          </a:p>
          <a:p>
            <a:pPr marL="290513" lvl="1" indent="-285750">
              <a:spcBef>
                <a:spcPts val="600"/>
              </a:spcBef>
              <a:spcAft>
                <a:spcPts val="0"/>
              </a:spcAft>
              <a:buFont typeface="Arial" pitchFamily="34" charset="0"/>
              <a:buChar char="•"/>
              <a:tabLst>
                <a:tab pos="182880" algn="l"/>
              </a:tabLst>
            </a:pPr>
            <a:r>
              <a:rPr lang="en-US" sz="1500" dirty="0" smtClean="0">
                <a:solidFill>
                  <a:srgbClr val="444444"/>
                </a:solidFill>
                <a:latin typeface="Museo Sans For Dell"/>
                <a:ea typeface="SimSun"/>
                <a:cs typeface="Times New Roman"/>
              </a:rPr>
              <a:t>Additional insight </a:t>
            </a:r>
            <a:r>
              <a:rPr lang="en-US" sz="1500" dirty="0">
                <a:solidFill>
                  <a:srgbClr val="444444"/>
                </a:solidFill>
                <a:latin typeface="Museo Sans For Dell"/>
                <a:ea typeface="SimSun"/>
                <a:cs typeface="Times New Roman"/>
              </a:rPr>
              <a:t>and </a:t>
            </a:r>
            <a:r>
              <a:rPr lang="en-US" sz="1500" dirty="0" smtClean="0">
                <a:solidFill>
                  <a:srgbClr val="444444"/>
                </a:solidFill>
                <a:latin typeface="Museo Sans For Dell"/>
                <a:ea typeface="SimSun"/>
                <a:cs typeface="Times New Roman"/>
              </a:rPr>
              <a:t>control of hardware </a:t>
            </a:r>
            <a:r>
              <a:rPr lang="en-US" sz="1500" dirty="0">
                <a:solidFill>
                  <a:srgbClr val="444444"/>
                </a:solidFill>
                <a:latin typeface="Museo Sans For Dell"/>
                <a:ea typeface="SimSun"/>
                <a:cs typeface="Times New Roman"/>
              </a:rPr>
              <a:t>environment</a:t>
            </a:r>
            <a:endParaRPr lang="en-US" sz="1500" dirty="0">
              <a:solidFill>
                <a:srgbClr val="444444"/>
              </a:solidFill>
              <a:latin typeface="Calibri"/>
              <a:ea typeface="SimSun"/>
              <a:cs typeface="Times New Roman"/>
            </a:endParaRPr>
          </a:p>
          <a:p>
            <a:pPr marL="290513" lvl="1" indent="-285750">
              <a:spcBef>
                <a:spcPts val="600"/>
              </a:spcBef>
              <a:spcAft>
                <a:spcPts val="0"/>
              </a:spcAft>
              <a:buFont typeface="Arial" pitchFamily="34" charset="0"/>
              <a:buChar char="•"/>
              <a:tabLst>
                <a:tab pos="182880" algn="l"/>
              </a:tabLst>
            </a:pPr>
            <a:r>
              <a:rPr lang="en-US" sz="1500" dirty="0">
                <a:solidFill>
                  <a:srgbClr val="444444"/>
                </a:solidFill>
                <a:latin typeface="Museo Sans For Dell"/>
                <a:ea typeface="SimSun"/>
                <a:cs typeface="Times New Roman"/>
              </a:rPr>
              <a:t>An enhanced support experience by reducing support </a:t>
            </a:r>
            <a:r>
              <a:rPr lang="en-US" sz="1500" dirty="0" smtClean="0">
                <a:solidFill>
                  <a:srgbClr val="444444"/>
                </a:solidFill>
                <a:latin typeface="Museo Sans For Dell"/>
                <a:ea typeface="SimSun"/>
                <a:cs typeface="Times New Roman"/>
              </a:rPr>
              <a:t>steps</a:t>
            </a:r>
            <a:endParaRPr lang="en-US" sz="1500" dirty="0">
              <a:solidFill>
                <a:srgbClr val="444444"/>
              </a:solidFill>
              <a:latin typeface="Calibri"/>
              <a:ea typeface="SimSun"/>
              <a:cs typeface="Times New Roman"/>
            </a:endParaRPr>
          </a:p>
        </p:txBody>
      </p:sp>
      <p:sp>
        <p:nvSpPr>
          <p:cNvPr id="11" name="Title 1"/>
          <p:cNvSpPr txBox="1">
            <a:spLocks/>
          </p:cNvSpPr>
          <p:nvPr/>
        </p:nvSpPr>
        <p:spPr bwMode="auto">
          <a:xfrm>
            <a:off x="468630" y="411331"/>
            <a:ext cx="4377508" cy="9145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chemeClr val="accent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dirty="0" smtClean="0">
                <a:solidFill>
                  <a:srgbClr val="0085C3"/>
                </a:solidFill>
              </a:rPr>
              <a:t>Dell </a:t>
            </a:r>
            <a:r>
              <a:rPr lang="en-US" dirty="0" err="1" smtClean="0">
                <a:solidFill>
                  <a:srgbClr val="0085C3"/>
                </a:solidFill>
              </a:rPr>
              <a:t>SupportAssist</a:t>
            </a:r>
            <a:r>
              <a:rPr lang="en-US" dirty="0" smtClean="0">
                <a:solidFill>
                  <a:srgbClr val="0085C3"/>
                </a:solidFill>
              </a:rPr>
              <a:t> </a:t>
            </a:r>
            <a:br>
              <a:rPr lang="en-US" dirty="0" smtClean="0">
                <a:solidFill>
                  <a:srgbClr val="0085C3"/>
                </a:solidFill>
              </a:rPr>
            </a:br>
            <a:r>
              <a:rPr lang="en-US" dirty="0" smtClean="0">
                <a:solidFill>
                  <a:srgbClr val="0085C3"/>
                </a:solidFill>
              </a:rPr>
              <a:t>customer/partner benefits</a:t>
            </a:r>
            <a:endParaRPr lang="en-US" sz="2000" dirty="0">
              <a:solidFill>
                <a:srgbClr val="444444"/>
              </a:solidFill>
            </a:endParaRPr>
          </a:p>
        </p:txBody>
      </p:sp>
      <p:sp>
        <p:nvSpPr>
          <p:cNvPr id="5" name="TextBox 4"/>
          <p:cNvSpPr txBox="1"/>
          <p:nvPr/>
        </p:nvSpPr>
        <p:spPr>
          <a:xfrm>
            <a:off x="440237" y="6457435"/>
            <a:ext cx="265176" cy="118872"/>
          </a:xfrm>
          <a:prstGeom prst="rect">
            <a:avLst/>
          </a:prstGeom>
        </p:spPr>
        <p:txBody>
          <a:bodyPr vert="horz" lIns="0" tIns="0" rIns="0" bIns="0" rtlCol="0" anchor="ctr">
            <a:noAutofit/>
          </a:bodyPr>
          <a:lstStyle/>
          <a:p>
            <a:pPr>
              <a:lnSpc>
                <a:spcPct val="90000"/>
              </a:lnSpc>
              <a:buClr>
                <a:srgbClr val="0085C3"/>
              </a:buClr>
            </a:pPr>
            <a:fld id="{58EC7406-F4CC-4ABF-902E-2AF4E70E5C0F}" type="slidenum">
              <a:rPr lang="en-US" sz="900" smtClean="0">
                <a:solidFill>
                  <a:srgbClr val="000000">
                    <a:lumMod val="50000"/>
                    <a:lumOff val="50000"/>
                  </a:srgbClr>
                </a:solidFill>
                <a:latin typeface="Museo Sans For Dell"/>
              </a:rPr>
              <a:pPr>
                <a:lnSpc>
                  <a:spcPct val="90000"/>
                </a:lnSpc>
                <a:buClr>
                  <a:srgbClr val="0085C3"/>
                </a:buClr>
              </a:pPr>
              <a:t>14</a:t>
            </a:fld>
            <a:endParaRPr lang="en-US" sz="900" dirty="0" err="1" smtClean="0">
              <a:solidFill>
                <a:srgbClr val="000000">
                  <a:lumMod val="50000"/>
                  <a:lumOff val="50000"/>
                </a:srgbClr>
              </a:solidFill>
              <a:latin typeface="Museo Sans For Dell"/>
            </a:endParaRPr>
          </a:p>
        </p:txBody>
      </p:sp>
    </p:spTree>
    <p:extLst>
      <p:ext uri="{BB962C8B-B14F-4D97-AF65-F5344CB8AC3E}">
        <p14:creationId xmlns:p14="http://schemas.microsoft.com/office/powerpoint/2010/main" val="1294261209"/>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Table 44"/>
          <p:cNvGraphicFramePr>
            <a:graphicFrameLocks noGrp="1"/>
          </p:cNvGraphicFramePr>
          <p:nvPr>
            <p:extLst>
              <p:ext uri="{D42A27DB-BD31-4B8C-83A1-F6EECF244321}">
                <p14:modId xmlns:p14="http://schemas.microsoft.com/office/powerpoint/2010/main" val="4086472407"/>
              </p:ext>
            </p:extLst>
          </p:nvPr>
        </p:nvGraphicFramePr>
        <p:xfrm>
          <a:off x="5536035" y="3861527"/>
          <a:ext cx="3394209" cy="2270647"/>
        </p:xfrm>
        <a:graphic>
          <a:graphicData uri="http://schemas.openxmlformats.org/drawingml/2006/table">
            <a:tbl>
              <a:tblPr firstRow="1" firstCol="1" bandRow="1"/>
              <a:tblGrid>
                <a:gridCol w="332699"/>
                <a:gridCol w="372759"/>
                <a:gridCol w="539109"/>
                <a:gridCol w="700025"/>
                <a:gridCol w="219310"/>
                <a:gridCol w="384980"/>
                <a:gridCol w="442693"/>
                <a:gridCol w="402634"/>
              </a:tblGrid>
              <a:tr h="446888">
                <a:tc>
                  <a:txBody>
                    <a:bodyPr/>
                    <a:lstStyle>
                      <a:lvl1pPr marL="0" algn="l" defTabSz="914400" rtl="0" eaLnBrk="1" latinLnBrk="0" hangingPunct="1">
                        <a:defRPr sz="1800" b="1" kern="1200">
                          <a:solidFill>
                            <a:schemeClr val="lt1"/>
                          </a:solidFill>
                          <a:latin typeface="Museo Sans For Dell"/>
                        </a:defRPr>
                      </a:lvl1pPr>
                      <a:lvl2pPr marL="457200" algn="l" defTabSz="914400" rtl="0" eaLnBrk="1" latinLnBrk="0" hangingPunct="1">
                        <a:defRPr sz="1800" b="1" kern="1200">
                          <a:solidFill>
                            <a:schemeClr val="lt1"/>
                          </a:solidFill>
                          <a:latin typeface="Museo Sans For Dell"/>
                        </a:defRPr>
                      </a:lvl2pPr>
                      <a:lvl3pPr marL="914400" algn="l" defTabSz="914400" rtl="0" eaLnBrk="1" latinLnBrk="0" hangingPunct="1">
                        <a:defRPr sz="1800" b="1" kern="1200">
                          <a:solidFill>
                            <a:schemeClr val="lt1"/>
                          </a:solidFill>
                          <a:latin typeface="Museo Sans For Dell"/>
                        </a:defRPr>
                      </a:lvl3pPr>
                      <a:lvl4pPr marL="1371600" algn="l" defTabSz="914400" rtl="0" eaLnBrk="1" latinLnBrk="0" hangingPunct="1">
                        <a:defRPr sz="1800" b="1" kern="1200">
                          <a:solidFill>
                            <a:schemeClr val="lt1"/>
                          </a:solidFill>
                          <a:latin typeface="Museo Sans For Dell"/>
                        </a:defRPr>
                      </a:lvl4pPr>
                      <a:lvl5pPr marL="1828800" algn="l" defTabSz="914400" rtl="0" eaLnBrk="1" latinLnBrk="0" hangingPunct="1">
                        <a:defRPr sz="1800" b="1" kern="1200">
                          <a:solidFill>
                            <a:schemeClr val="lt1"/>
                          </a:solidFill>
                          <a:latin typeface="Museo Sans For Dell"/>
                        </a:defRPr>
                      </a:lvl5pPr>
                      <a:lvl6pPr marL="2286000" algn="l" defTabSz="914400" rtl="0" eaLnBrk="1" latinLnBrk="0" hangingPunct="1">
                        <a:defRPr sz="1800" b="1" kern="1200">
                          <a:solidFill>
                            <a:schemeClr val="lt1"/>
                          </a:solidFill>
                          <a:latin typeface="Museo Sans For Dell"/>
                        </a:defRPr>
                      </a:lvl6pPr>
                      <a:lvl7pPr marL="2743200" algn="l" defTabSz="914400" rtl="0" eaLnBrk="1" latinLnBrk="0" hangingPunct="1">
                        <a:defRPr sz="1800" b="1" kern="1200">
                          <a:solidFill>
                            <a:schemeClr val="lt1"/>
                          </a:solidFill>
                          <a:latin typeface="Museo Sans For Dell"/>
                        </a:defRPr>
                      </a:lvl7pPr>
                      <a:lvl8pPr marL="3200400" algn="l" defTabSz="914400" rtl="0" eaLnBrk="1" latinLnBrk="0" hangingPunct="1">
                        <a:defRPr sz="1800" b="1" kern="1200">
                          <a:solidFill>
                            <a:schemeClr val="lt1"/>
                          </a:solidFill>
                          <a:latin typeface="Museo Sans For Dell"/>
                        </a:defRPr>
                      </a:lvl8pPr>
                      <a:lvl9pPr marL="3657600" algn="l" defTabSz="914400" rtl="0" eaLnBrk="1" latinLnBrk="0" hangingPunct="1">
                        <a:defRPr sz="1800" b="1" kern="1200">
                          <a:solidFill>
                            <a:schemeClr val="lt1"/>
                          </a:solidFill>
                          <a:latin typeface="Museo Sans For Dell"/>
                        </a:defRPr>
                      </a:lvl9pPr>
                    </a:lstStyle>
                    <a:p>
                      <a:pPr marL="0" marR="0" algn="ctr">
                        <a:lnSpc>
                          <a:spcPct val="115000"/>
                        </a:lnSpc>
                        <a:spcBef>
                          <a:spcPts val="0"/>
                        </a:spcBef>
                        <a:spcAft>
                          <a:spcPts val="0"/>
                        </a:spcAft>
                      </a:pPr>
                      <a:r>
                        <a:rPr lang="en-US" sz="700" dirty="0">
                          <a:solidFill>
                            <a:schemeClr val="tx2"/>
                          </a:solidFill>
                          <a:effectLst/>
                        </a:rPr>
                        <a:t>Host Name</a:t>
                      </a:r>
                      <a:endParaRPr lang="en-US" sz="700" dirty="0">
                        <a:solidFill>
                          <a:schemeClr val="tx2"/>
                        </a:solidFill>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38100" cmpd="sng">
                      <a:solidFill>
                        <a:srgbClr val="444444"/>
                      </a:solidFill>
                    </a:lnB>
                    <a:lnTlToBr w="12700" cmpd="sng">
                      <a:noFill/>
                      <a:prstDash val="solid"/>
                    </a:lnTlToBr>
                    <a:lnBlToTr w="12700" cmpd="sng">
                      <a:noFill/>
                      <a:prstDash val="solid"/>
                    </a:lnBlToTr>
                    <a:solidFill>
                      <a:srgbClr val="0085C3"/>
                    </a:solidFill>
                  </a:tcPr>
                </a:tc>
                <a:tc>
                  <a:txBody>
                    <a:bodyPr/>
                    <a:lstStyle>
                      <a:lvl1pPr marL="0" algn="l" defTabSz="914400" rtl="0" eaLnBrk="1" latinLnBrk="0" hangingPunct="1">
                        <a:defRPr sz="1800" b="1" kern="1200">
                          <a:solidFill>
                            <a:schemeClr val="lt1"/>
                          </a:solidFill>
                          <a:latin typeface="Museo Sans For Dell"/>
                        </a:defRPr>
                      </a:lvl1pPr>
                      <a:lvl2pPr marL="457200" algn="l" defTabSz="914400" rtl="0" eaLnBrk="1" latinLnBrk="0" hangingPunct="1">
                        <a:defRPr sz="1800" b="1" kern="1200">
                          <a:solidFill>
                            <a:schemeClr val="lt1"/>
                          </a:solidFill>
                          <a:latin typeface="Museo Sans For Dell"/>
                        </a:defRPr>
                      </a:lvl2pPr>
                      <a:lvl3pPr marL="914400" algn="l" defTabSz="914400" rtl="0" eaLnBrk="1" latinLnBrk="0" hangingPunct="1">
                        <a:defRPr sz="1800" b="1" kern="1200">
                          <a:solidFill>
                            <a:schemeClr val="lt1"/>
                          </a:solidFill>
                          <a:latin typeface="Museo Sans For Dell"/>
                        </a:defRPr>
                      </a:lvl3pPr>
                      <a:lvl4pPr marL="1371600" algn="l" defTabSz="914400" rtl="0" eaLnBrk="1" latinLnBrk="0" hangingPunct="1">
                        <a:defRPr sz="1800" b="1" kern="1200">
                          <a:solidFill>
                            <a:schemeClr val="lt1"/>
                          </a:solidFill>
                          <a:latin typeface="Museo Sans For Dell"/>
                        </a:defRPr>
                      </a:lvl4pPr>
                      <a:lvl5pPr marL="1828800" algn="l" defTabSz="914400" rtl="0" eaLnBrk="1" latinLnBrk="0" hangingPunct="1">
                        <a:defRPr sz="1800" b="1" kern="1200">
                          <a:solidFill>
                            <a:schemeClr val="lt1"/>
                          </a:solidFill>
                          <a:latin typeface="Museo Sans For Dell"/>
                        </a:defRPr>
                      </a:lvl5pPr>
                      <a:lvl6pPr marL="2286000" algn="l" defTabSz="914400" rtl="0" eaLnBrk="1" latinLnBrk="0" hangingPunct="1">
                        <a:defRPr sz="1800" b="1" kern="1200">
                          <a:solidFill>
                            <a:schemeClr val="lt1"/>
                          </a:solidFill>
                          <a:latin typeface="Museo Sans For Dell"/>
                        </a:defRPr>
                      </a:lvl6pPr>
                      <a:lvl7pPr marL="2743200" algn="l" defTabSz="914400" rtl="0" eaLnBrk="1" latinLnBrk="0" hangingPunct="1">
                        <a:defRPr sz="1800" b="1" kern="1200">
                          <a:solidFill>
                            <a:schemeClr val="lt1"/>
                          </a:solidFill>
                          <a:latin typeface="Museo Sans For Dell"/>
                        </a:defRPr>
                      </a:lvl7pPr>
                      <a:lvl8pPr marL="3200400" algn="l" defTabSz="914400" rtl="0" eaLnBrk="1" latinLnBrk="0" hangingPunct="1">
                        <a:defRPr sz="1800" b="1" kern="1200">
                          <a:solidFill>
                            <a:schemeClr val="lt1"/>
                          </a:solidFill>
                          <a:latin typeface="Museo Sans For Dell"/>
                        </a:defRPr>
                      </a:lvl8pPr>
                      <a:lvl9pPr marL="3657600" algn="l" defTabSz="914400" rtl="0" eaLnBrk="1" latinLnBrk="0" hangingPunct="1">
                        <a:defRPr sz="1800" b="1" kern="1200">
                          <a:solidFill>
                            <a:schemeClr val="lt1"/>
                          </a:solidFill>
                          <a:latin typeface="Museo Sans For Dell"/>
                        </a:defRPr>
                      </a:lvl9pPr>
                    </a:lstStyle>
                    <a:p>
                      <a:pPr marL="0" marR="0" algn="ctr">
                        <a:lnSpc>
                          <a:spcPct val="115000"/>
                        </a:lnSpc>
                        <a:spcBef>
                          <a:spcPts val="0"/>
                        </a:spcBef>
                        <a:spcAft>
                          <a:spcPts val="0"/>
                        </a:spcAft>
                      </a:pPr>
                      <a:r>
                        <a:rPr lang="en-US" sz="700" dirty="0">
                          <a:solidFill>
                            <a:schemeClr val="tx2"/>
                          </a:solidFill>
                          <a:effectLst/>
                        </a:rPr>
                        <a:t>Service Tag</a:t>
                      </a:r>
                      <a:endParaRPr lang="en-US" sz="700" dirty="0">
                        <a:solidFill>
                          <a:schemeClr val="tx2"/>
                        </a:solidFill>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38100" cmpd="sng">
                      <a:solidFill>
                        <a:srgbClr val="444444"/>
                      </a:solidFill>
                    </a:lnB>
                    <a:lnTlToBr w="12700" cmpd="sng">
                      <a:noFill/>
                      <a:prstDash val="solid"/>
                    </a:lnTlToBr>
                    <a:lnBlToTr w="12700" cmpd="sng">
                      <a:noFill/>
                      <a:prstDash val="solid"/>
                    </a:lnBlToTr>
                    <a:solidFill>
                      <a:srgbClr val="0085C3"/>
                    </a:solidFill>
                  </a:tcPr>
                </a:tc>
                <a:tc>
                  <a:txBody>
                    <a:bodyPr/>
                    <a:lstStyle>
                      <a:lvl1pPr marL="0" algn="l" defTabSz="914400" rtl="0" eaLnBrk="1" latinLnBrk="0" hangingPunct="1">
                        <a:defRPr sz="1800" b="1" kern="1200">
                          <a:solidFill>
                            <a:schemeClr val="lt1"/>
                          </a:solidFill>
                          <a:latin typeface="Museo Sans For Dell"/>
                        </a:defRPr>
                      </a:lvl1pPr>
                      <a:lvl2pPr marL="457200" algn="l" defTabSz="914400" rtl="0" eaLnBrk="1" latinLnBrk="0" hangingPunct="1">
                        <a:defRPr sz="1800" b="1" kern="1200">
                          <a:solidFill>
                            <a:schemeClr val="lt1"/>
                          </a:solidFill>
                          <a:latin typeface="Museo Sans For Dell"/>
                        </a:defRPr>
                      </a:lvl2pPr>
                      <a:lvl3pPr marL="914400" algn="l" defTabSz="914400" rtl="0" eaLnBrk="1" latinLnBrk="0" hangingPunct="1">
                        <a:defRPr sz="1800" b="1" kern="1200">
                          <a:solidFill>
                            <a:schemeClr val="lt1"/>
                          </a:solidFill>
                          <a:latin typeface="Museo Sans For Dell"/>
                        </a:defRPr>
                      </a:lvl3pPr>
                      <a:lvl4pPr marL="1371600" algn="l" defTabSz="914400" rtl="0" eaLnBrk="1" latinLnBrk="0" hangingPunct="1">
                        <a:defRPr sz="1800" b="1" kern="1200">
                          <a:solidFill>
                            <a:schemeClr val="lt1"/>
                          </a:solidFill>
                          <a:latin typeface="Museo Sans For Dell"/>
                        </a:defRPr>
                      </a:lvl4pPr>
                      <a:lvl5pPr marL="1828800" algn="l" defTabSz="914400" rtl="0" eaLnBrk="1" latinLnBrk="0" hangingPunct="1">
                        <a:defRPr sz="1800" b="1" kern="1200">
                          <a:solidFill>
                            <a:schemeClr val="lt1"/>
                          </a:solidFill>
                          <a:latin typeface="Museo Sans For Dell"/>
                        </a:defRPr>
                      </a:lvl5pPr>
                      <a:lvl6pPr marL="2286000" algn="l" defTabSz="914400" rtl="0" eaLnBrk="1" latinLnBrk="0" hangingPunct="1">
                        <a:defRPr sz="1800" b="1" kern="1200">
                          <a:solidFill>
                            <a:schemeClr val="lt1"/>
                          </a:solidFill>
                          <a:latin typeface="Museo Sans For Dell"/>
                        </a:defRPr>
                      </a:lvl6pPr>
                      <a:lvl7pPr marL="2743200" algn="l" defTabSz="914400" rtl="0" eaLnBrk="1" latinLnBrk="0" hangingPunct="1">
                        <a:defRPr sz="1800" b="1" kern="1200">
                          <a:solidFill>
                            <a:schemeClr val="lt1"/>
                          </a:solidFill>
                          <a:latin typeface="Museo Sans For Dell"/>
                        </a:defRPr>
                      </a:lvl7pPr>
                      <a:lvl8pPr marL="3200400" algn="l" defTabSz="914400" rtl="0" eaLnBrk="1" latinLnBrk="0" hangingPunct="1">
                        <a:defRPr sz="1800" b="1" kern="1200">
                          <a:solidFill>
                            <a:schemeClr val="lt1"/>
                          </a:solidFill>
                          <a:latin typeface="Museo Sans For Dell"/>
                        </a:defRPr>
                      </a:lvl8pPr>
                      <a:lvl9pPr marL="3657600" algn="l" defTabSz="914400" rtl="0" eaLnBrk="1" latinLnBrk="0" hangingPunct="1">
                        <a:defRPr sz="1800" b="1" kern="1200">
                          <a:solidFill>
                            <a:schemeClr val="lt1"/>
                          </a:solidFill>
                          <a:latin typeface="Museo Sans For Dell"/>
                        </a:defRPr>
                      </a:lvl9pPr>
                    </a:lstStyle>
                    <a:p>
                      <a:pPr marL="0" marR="0" algn="ctr">
                        <a:lnSpc>
                          <a:spcPct val="115000"/>
                        </a:lnSpc>
                        <a:spcBef>
                          <a:spcPts val="0"/>
                        </a:spcBef>
                        <a:spcAft>
                          <a:spcPts val="0"/>
                        </a:spcAft>
                      </a:pPr>
                      <a:r>
                        <a:rPr lang="en-US" sz="700">
                          <a:solidFill>
                            <a:schemeClr val="tx2"/>
                          </a:solidFill>
                          <a:effectLst/>
                        </a:rPr>
                        <a:t>Model</a:t>
                      </a:r>
                      <a:endParaRPr lang="en-US" sz="700">
                        <a:solidFill>
                          <a:schemeClr val="tx2"/>
                        </a:solidFill>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38100" cmpd="sng">
                      <a:solidFill>
                        <a:srgbClr val="444444"/>
                      </a:solidFill>
                    </a:lnB>
                    <a:lnTlToBr w="12700" cmpd="sng">
                      <a:noFill/>
                      <a:prstDash val="solid"/>
                    </a:lnTlToBr>
                    <a:lnBlToTr w="12700" cmpd="sng">
                      <a:noFill/>
                      <a:prstDash val="solid"/>
                    </a:lnBlToTr>
                    <a:solidFill>
                      <a:srgbClr val="0085C3"/>
                    </a:solidFill>
                  </a:tcPr>
                </a:tc>
                <a:tc>
                  <a:txBody>
                    <a:bodyPr/>
                    <a:lstStyle>
                      <a:lvl1pPr marL="0" algn="l" defTabSz="914400" rtl="0" eaLnBrk="1" latinLnBrk="0" hangingPunct="1">
                        <a:defRPr sz="1800" b="1" kern="1200">
                          <a:solidFill>
                            <a:schemeClr val="lt1"/>
                          </a:solidFill>
                          <a:latin typeface="Museo Sans For Dell"/>
                        </a:defRPr>
                      </a:lvl1pPr>
                      <a:lvl2pPr marL="457200" algn="l" defTabSz="914400" rtl="0" eaLnBrk="1" latinLnBrk="0" hangingPunct="1">
                        <a:defRPr sz="1800" b="1" kern="1200">
                          <a:solidFill>
                            <a:schemeClr val="lt1"/>
                          </a:solidFill>
                          <a:latin typeface="Museo Sans For Dell"/>
                        </a:defRPr>
                      </a:lvl2pPr>
                      <a:lvl3pPr marL="914400" algn="l" defTabSz="914400" rtl="0" eaLnBrk="1" latinLnBrk="0" hangingPunct="1">
                        <a:defRPr sz="1800" b="1" kern="1200">
                          <a:solidFill>
                            <a:schemeClr val="lt1"/>
                          </a:solidFill>
                          <a:latin typeface="Museo Sans For Dell"/>
                        </a:defRPr>
                      </a:lvl3pPr>
                      <a:lvl4pPr marL="1371600" algn="l" defTabSz="914400" rtl="0" eaLnBrk="1" latinLnBrk="0" hangingPunct="1">
                        <a:defRPr sz="1800" b="1" kern="1200">
                          <a:solidFill>
                            <a:schemeClr val="lt1"/>
                          </a:solidFill>
                          <a:latin typeface="Museo Sans For Dell"/>
                        </a:defRPr>
                      </a:lvl4pPr>
                      <a:lvl5pPr marL="1828800" algn="l" defTabSz="914400" rtl="0" eaLnBrk="1" latinLnBrk="0" hangingPunct="1">
                        <a:defRPr sz="1800" b="1" kern="1200">
                          <a:solidFill>
                            <a:schemeClr val="lt1"/>
                          </a:solidFill>
                          <a:latin typeface="Museo Sans For Dell"/>
                        </a:defRPr>
                      </a:lvl5pPr>
                      <a:lvl6pPr marL="2286000" algn="l" defTabSz="914400" rtl="0" eaLnBrk="1" latinLnBrk="0" hangingPunct="1">
                        <a:defRPr sz="1800" b="1" kern="1200">
                          <a:solidFill>
                            <a:schemeClr val="lt1"/>
                          </a:solidFill>
                          <a:latin typeface="Museo Sans For Dell"/>
                        </a:defRPr>
                      </a:lvl6pPr>
                      <a:lvl7pPr marL="2743200" algn="l" defTabSz="914400" rtl="0" eaLnBrk="1" latinLnBrk="0" hangingPunct="1">
                        <a:defRPr sz="1800" b="1" kern="1200">
                          <a:solidFill>
                            <a:schemeClr val="lt1"/>
                          </a:solidFill>
                          <a:latin typeface="Museo Sans For Dell"/>
                        </a:defRPr>
                      </a:lvl7pPr>
                      <a:lvl8pPr marL="3200400" algn="l" defTabSz="914400" rtl="0" eaLnBrk="1" latinLnBrk="0" hangingPunct="1">
                        <a:defRPr sz="1800" b="1" kern="1200">
                          <a:solidFill>
                            <a:schemeClr val="lt1"/>
                          </a:solidFill>
                          <a:latin typeface="Museo Sans For Dell"/>
                        </a:defRPr>
                      </a:lvl8pPr>
                      <a:lvl9pPr marL="3657600" algn="l" defTabSz="914400" rtl="0" eaLnBrk="1" latinLnBrk="0" hangingPunct="1">
                        <a:defRPr sz="1800" b="1" kern="1200">
                          <a:solidFill>
                            <a:schemeClr val="lt1"/>
                          </a:solidFill>
                          <a:latin typeface="Museo Sans For Dell"/>
                        </a:defRPr>
                      </a:lvl9pPr>
                    </a:lstStyle>
                    <a:p>
                      <a:pPr marL="0" marR="0" algn="ctr">
                        <a:lnSpc>
                          <a:spcPct val="115000"/>
                        </a:lnSpc>
                        <a:spcBef>
                          <a:spcPts val="0"/>
                        </a:spcBef>
                        <a:spcAft>
                          <a:spcPts val="0"/>
                        </a:spcAft>
                      </a:pPr>
                      <a:r>
                        <a:rPr lang="en-US" sz="700" dirty="0">
                          <a:solidFill>
                            <a:schemeClr val="tx2"/>
                          </a:solidFill>
                          <a:effectLst/>
                        </a:rPr>
                        <a:t>Name</a:t>
                      </a:r>
                      <a:endParaRPr lang="en-US" sz="700" dirty="0">
                        <a:solidFill>
                          <a:schemeClr val="tx2"/>
                        </a:solidFill>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38100" cmpd="sng">
                      <a:solidFill>
                        <a:srgbClr val="444444"/>
                      </a:solidFill>
                    </a:lnB>
                    <a:lnTlToBr w="12700" cmpd="sng">
                      <a:noFill/>
                      <a:prstDash val="solid"/>
                    </a:lnTlToBr>
                    <a:lnBlToTr w="12700" cmpd="sng">
                      <a:noFill/>
                      <a:prstDash val="solid"/>
                    </a:lnBlToTr>
                    <a:solidFill>
                      <a:srgbClr val="0085C3"/>
                    </a:solidFill>
                  </a:tcPr>
                </a:tc>
                <a:tc>
                  <a:txBody>
                    <a:bodyPr/>
                    <a:lstStyle>
                      <a:lvl1pPr marL="0" algn="l" defTabSz="914400" rtl="0" eaLnBrk="1" latinLnBrk="0" hangingPunct="1">
                        <a:defRPr sz="1800" b="1" kern="1200">
                          <a:solidFill>
                            <a:schemeClr val="lt1"/>
                          </a:solidFill>
                          <a:latin typeface="Museo Sans For Dell"/>
                        </a:defRPr>
                      </a:lvl1pPr>
                      <a:lvl2pPr marL="457200" algn="l" defTabSz="914400" rtl="0" eaLnBrk="1" latinLnBrk="0" hangingPunct="1">
                        <a:defRPr sz="1800" b="1" kern="1200">
                          <a:solidFill>
                            <a:schemeClr val="lt1"/>
                          </a:solidFill>
                          <a:latin typeface="Museo Sans For Dell"/>
                        </a:defRPr>
                      </a:lvl2pPr>
                      <a:lvl3pPr marL="914400" algn="l" defTabSz="914400" rtl="0" eaLnBrk="1" latinLnBrk="0" hangingPunct="1">
                        <a:defRPr sz="1800" b="1" kern="1200">
                          <a:solidFill>
                            <a:schemeClr val="lt1"/>
                          </a:solidFill>
                          <a:latin typeface="Museo Sans For Dell"/>
                        </a:defRPr>
                      </a:lvl3pPr>
                      <a:lvl4pPr marL="1371600" algn="l" defTabSz="914400" rtl="0" eaLnBrk="1" latinLnBrk="0" hangingPunct="1">
                        <a:defRPr sz="1800" b="1" kern="1200">
                          <a:solidFill>
                            <a:schemeClr val="lt1"/>
                          </a:solidFill>
                          <a:latin typeface="Museo Sans For Dell"/>
                        </a:defRPr>
                      </a:lvl4pPr>
                      <a:lvl5pPr marL="1828800" algn="l" defTabSz="914400" rtl="0" eaLnBrk="1" latinLnBrk="0" hangingPunct="1">
                        <a:defRPr sz="1800" b="1" kern="1200">
                          <a:solidFill>
                            <a:schemeClr val="lt1"/>
                          </a:solidFill>
                          <a:latin typeface="Museo Sans For Dell"/>
                        </a:defRPr>
                      </a:lvl5pPr>
                      <a:lvl6pPr marL="2286000" algn="l" defTabSz="914400" rtl="0" eaLnBrk="1" latinLnBrk="0" hangingPunct="1">
                        <a:defRPr sz="1800" b="1" kern="1200">
                          <a:solidFill>
                            <a:schemeClr val="lt1"/>
                          </a:solidFill>
                          <a:latin typeface="Museo Sans For Dell"/>
                        </a:defRPr>
                      </a:lvl6pPr>
                      <a:lvl7pPr marL="2743200" algn="l" defTabSz="914400" rtl="0" eaLnBrk="1" latinLnBrk="0" hangingPunct="1">
                        <a:defRPr sz="1800" b="1" kern="1200">
                          <a:solidFill>
                            <a:schemeClr val="lt1"/>
                          </a:solidFill>
                          <a:latin typeface="Museo Sans For Dell"/>
                        </a:defRPr>
                      </a:lvl7pPr>
                      <a:lvl8pPr marL="3200400" algn="l" defTabSz="914400" rtl="0" eaLnBrk="1" latinLnBrk="0" hangingPunct="1">
                        <a:defRPr sz="1800" b="1" kern="1200">
                          <a:solidFill>
                            <a:schemeClr val="lt1"/>
                          </a:solidFill>
                          <a:latin typeface="Museo Sans For Dell"/>
                        </a:defRPr>
                      </a:lvl8pPr>
                      <a:lvl9pPr marL="3657600" algn="l" defTabSz="914400" rtl="0" eaLnBrk="1" latinLnBrk="0" hangingPunct="1">
                        <a:defRPr sz="1800" b="1" kern="1200">
                          <a:solidFill>
                            <a:schemeClr val="lt1"/>
                          </a:solidFill>
                          <a:latin typeface="Museo Sans For Dell"/>
                        </a:defRPr>
                      </a:lvl9pPr>
                    </a:lstStyle>
                    <a:p>
                      <a:pPr marL="0" marR="0" algn="ctr">
                        <a:lnSpc>
                          <a:spcPct val="115000"/>
                        </a:lnSpc>
                        <a:spcBef>
                          <a:spcPts val="0"/>
                        </a:spcBef>
                        <a:spcAft>
                          <a:spcPts val="0"/>
                        </a:spcAft>
                      </a:pPr>
                      <a:r>
                        <a:rPr lang="en-US" sz="700" dirty="0" err="1" smtClean="0">
                          <a:solidFill>
                            <a:schemeClr val="tx2"/>
                          </a:solidFill>
                          <a:effectLst/>
                        </a:rPr>
                        <a:t>Ctr</a:t>
                      </a:r>
                      <a:r>
                        <a:rPr lang="en-US" sz="700" dirty="0" smtClean="0">
                          <a:solidFill>
                            <a:schemeClr val="tx2"/>
                          </a:solidFill>
                          <a:effectLst/>
                        </a:rPr>
                        <a:t> </a:t>
                      </a:r>
                      <a:r>
                        <a:rPr lang="en-US" sz="700" dirty="0">
                          <a:solidFill>
                            <a:schemeClr val="tx2"/>
                          </a:solidFill>
                          <a:effectLst/>
                        </a:rPr>
                        <a:t>ID</a:t>
                      </a:r>
                      <a:endParaRPr lang="en-US" sz="700" dirty="0">
                        <a:solidFill>
                          <a:schemeClr val="tx2"/>
                        </a:solidFill>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38100" cmpd="sng">
                      <a:solidFill>
                        <a:srgbClr val="444444"/>
                      </a:solidFill>
                    </a:lnB>
                    <a:lnTlToBr w="12700" cmpd="sng">
                      <a:noFill/>
                      <a:prstDash val="solid"/>
                    </a:lnTlToBr>
                    <a:lnBlToTr w="12700" cmpd="sng">
                      <a:noFill/>
                      <a:prstDash val="solid"/>
                    </a:lnBlToTr>
                    <a:solidFill>
                      <a:srgbClr val="0085C3"/>
                    </a:solidFill>
                  </a:tcPr>
                </a:tc>
                <a:tc>
                  <a:txBody>
                    <a:bodyPr/>
                    <a:lstStyle>
                      <a:lvl1pPr marL="0" algn="l" defTabSz="914400" rtl="0" eaLnBrk="1" latinLnBrk="0" hangingPunct="1">
                        <a:defRPr sz="1800" b="1" kern="1200">
                          <a:solidFill>
                            <a:schemeClr val="lt1"/>
                          </a:solidFill>
                          <a:latin typeface="Museo Sans For Dell"/>
                        </a:defRPr>
                      </a:lvl1pPr>
                      <a:lvl2pPr marL="457200" algn="l" defTabSz="914400" rtl="0" eaLnBrk="1" latinLnBrk="0" hangingPunct="1">
                        <a:defRPr sz="1800" b="1" kern="1200">
                          <a:solidFill>
                            <a:schemeClr val="lt1"/>
                          </a:solidFill>
                          <a:latin typeface="Museo Sans For Dell"/>
                        </a:defRPr>
                      </a:lvl2pPr>
                      <a:lvl3pPr marL="914400" algn="l" defTabSz="914400" rtl="0" eaLnBrk="1" latinLnBrk="0" hangingPunct="1">
                        <a:defRPr sz="1800" b="1" kern="1200">
                          <a:solidFill>
                            <a:schemeClr val="lt1"/>
                          </a:solidFill>
                          <a:latin typeface="Museo Sans For Dell"/>
                        </a:defRPr>
                      </a:lvl3pPr>
                      <a:lvl4pPr marL="1371600" algn="l" defTabSz="914400" rtl="0" eaLnBrk="1" latinLnBrk="0" hangingPunct="1">
                        <a:defRPr sz="1800" b="1" kern="1200">
                          <a:solidFill>
                            <a:schemeClr val="lt1"/>
                          </a:solidFill>
                          <a:latin typeface="Museo Sans For Dell"/>
                        </a:defRPr>
                      </a:lvl4pPr>
                      <a:lvl5pPr marL="1828800" algn="l" defTabSz="914400" rtl="0" eaLnBrk="1" latinLnBrk="0" hangingPunct="1">
                        <a:defRPr sz="1800" b="1" kern="1200">
                          <a:solidFill>
                            <a:schemeClr val="lt1"/>
                          </a:solidFill>
                          <a:latin typeface="Museo Sans For Dell"/>
                        </a:defRPr>
                      </a:lvl5pPr>
                      <a:lvl6pPr marL="2286000" algn="l" defTabSz="914400" rtl="0" eaLnBrk="1" latinLnBrk="0" hangingPunct="1">
                        <a:defRPr sz="1800" b="1" kern="1200">
                          <a:solidFill>
                            <a:schemeClr val="lt1"/>
                          </a:solidFill>
                          <a:latin typeface="Museo Sans For Dell"/>
                        </a:defRPr>
                      </a:lvl6pPr>
                      <a:lvl7pPr marL="2743200" algn="l" defTabSz="914400" rtl="0" eaLnBrk="1" latinLnBrk="0" hangingPunct="1">
                        <a:defRPr sz="1800" b="1" kern="1200">
                          <a:solidFill>
                            <a:schemeClr val="lt1"/>
                          </a:solidFill>
                          <a:latin typeface="Museo Sans For Dell"/>
                        </a:defRPr>
                      </a:lvl7pPr>
                      <a:lvl8pPr marL="3200400" algn="l" defTabSz="914400" rtl="0" eaLnBrk="1" latinLnBrk="0" hangingPunct="1">
                        <a:defRPr sz="1800" b="1" kern="1200">
                          <a:solidFill>
                            <a:schemeClr val="lt1"/>
                          </a:solidFill>
                          <a:latin typeface="Museo Sans For Dell"/>
                        </a:defRPr>
                      </a:lvl8pPr>
                      <a:lvl9pPr marL="3657600" algn="l" defTabSz="914400" rtl="0" eaLnBrk="1" latinLnBrk="0" hangingPunct="1">
                        <a:defRPr sz="1800" b="1" kern="1200">
                          <a:solidFill>
                            <a:schemeClr val="lt1"/>
                          </a:solidFill>
                          <a:latin typeface="Museo Sans For Dell"/>
                        </a:defRPr>
                      </a:lvl9pPr>
                    </a:lstStyle>
                    <a:p>
                      <a:pPr marL="0" marR="0" algn="ctr">
                        <a:lnSpc>
                          <a:spcPct val="115000"/>
                        </a:lnSpc>
                        <a:spcBef>
                          <a:spcPts val="0"/>
                        </a:spcBef>
                        <a:spcAft>
                          <a:spcPts val="0"/>
                        </a:spcAft>
                      </a:pPr>
                      <a:r>
                        <a:rPr lang="en-US" sz="700" dirty="0">
                          <a:solidFill>
                            <a:schemeClr val="tx2"/>
                          </a:solidFill>
                          <a:effectLst/>
                        </a:rPr>
                        <a:t>State</a:t>
                      </a:r>
                      <a:endParaRPr lang="en-US" sz="700" dirty="0">
                        <a:solidFill>
                          <a:schemeClr val="tx2"/>
                        </a:solidFill>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38100" cmpd="sng">
                      <a:solidFill>
                        <a:srgbClr val="444444"/>
                      </a:solidFill>
                    </a:lnB>
                    <a:lnTlToBr w="12700" cmpd="sng">
                      <a:noFill/>
                      <a:prstDash val="solid"/>
                    </a:lnTlToBr>
                    <a:lnBlToTr w="12700" cmpd="sng">
                      <a:noFill/>
                      <a:prstDash val="solid"/>
                    </a:lnBlToTr>
                    <a:solidFill>
                      <a:srgbClr val="0085C3"/>
                    </a:solidFill>
                  </a:tcPr>
                </a:tc>
                <a:tc>
                  <a:txBody>
                    <a:bodyPr/>
                    <a:lstStyle>
                      <a:lvl1pPr marL="0" algn="l" defTabSz="914400" rtl="0" eaLnBrk="1" latinLnBrk="0" hangingPunct="1">
                        <a:defRPr sz="1800" b="1" kern="1200">
                          <a:solidFill>
                            <a:schemeClr val="lt1"/>
                          </a:solidFill>
                          <a:latin typeface="Museo Sans For Dell"/>
                        </a:defRPr>
                      </a:lvl1pPr>
                      <a:lvl2pPr marL="457200" algn="l" defTabSz="914400" rtl="0" eaLnBrk="1" latinLnBrk="0" hangingPunct="1">
                        <a:defRPr sz="1800" b="1" kern="1200">
                          <a:solidFill>
                            <a:schemeClr val="lt1"/>
                          </a:solidFill>
                          <a:latin typeface="Museo Sans For Dell"/>
                        </a:defRPr>
                      </a:lvl2pPr>
                      <a:lvl3pPr marL="914400" algn="l" defTabSz="914400" rtl="0" eaLnBrk="1" latinLnBrk="0" hangingPunct="1">
                        <a:defRPr sz="1800" b="1" kern="1200">
                          <a:solidFill>
                            <a:schemeClr val="lt1"/>
                          </a:solidFill>
                          <a:latin typeface="Museo Sans For Dell"/>
                        </a:defRPr>
                      </a:lvl3pPr>
                      <a:lvl4pPr marL="1371600" algn="l" defTabSz="914400" rtl="0" eaLnBrk="1" latinLnBrk="0" hangingPunct="1">
                        <a:defRPr sz="1800" b="1" kern="1200">
                          <a:solidFill>
                            <a:schemeClr val="lt1"/>
                          </a:solidFill>
                          <a:latin typeface="Museo Sans For Dell"/>
                        </a:defRPr>
                      </a:lvl4pPr>
                      <a:lvl5pPr marL="1828800" algn="l" defTabSz="914400" rtl="0" eaLnBrk="1" latinLnBrk="0" hangingPunct="1">
                        <a:defRPr sz="1800" b="1" kern="1200">
                          <a:solidFill>
                            <a:schemeClr val="lt1"/>
                          </a:solidFill>
                          <a:latin typeface="Museo Sans For Dell"/>
                        </a:defRPr>
                      </a:lvl5pPr>
                      <a:lvl6pPr marL="2286000" algn="l" defTabSz="914400" rtl="0" eaLnBrk="1" latinLnBrk="0" hangingPunct="1">
                        <a:defRPr sz="1800" b="1" kern="1200">
                          <a:solidFill>
                            <a:schemeClr val="lt1"/>
                          </a:solidFill>
                          <a:latin typeface="Museo Sans For Dell"/>
                        </a:defRPr>
                      </a:lvl6pPr>
                      <a:lvl7pPr marL="2743200" algn="l" defTabSz="914400" rtl="0" eaLnBrk="1" latinLnBrk="0" hangingPunct="1">
                        <a:defRPr sz="1800" b="1" kern="1200">
                          <a:solidFill>
                            <a:schemeClr val="lt1"/>
                          </a:solidFill>
                          <a:latin typeface="Museo Sans For Dell"/>
                        </a:defRPr>
                      </a:lvl7pPr>
                      <a:lvl8pPr marL="3200400" algn="l" defTabSz="914400" rtl="0" eaLnBrk="1" latinLnBrk="0" hangingPunct="1">
                        <a:defRPr sz="1800" b="1" kern="1200">
                          <a:solidFill>
                            <a:schemeClr val="lt1"/>
                          </a:solidFill>
                          <a:latin typeface="Museo Sans For Dell"/>
                        </a:defRPr>
                      </a:lvl8pPr>
                      <a:lvl9pPr marL="3657600" algn="l" defTabSz="914400" rtl="0" eaLnBrk="1" latinLnBrk="0" hangingPunct="1">
                        <a:defRPr sz="1800" b="1" kern="1200">
                          <a:solidFill>
                            <a:schemeClr val="lt1"/>
                          </a:solidFill>
                          <a:latin typeface="Museo Sans For Dell"/>
                        </a:defRPr>
                      </a:lvl9pPr>
                    </a:lstStyle>
                    <a:p>
                      <a:pPr marL="0" marR="0" algn="ctr">
                        <a:lnSpc>
                          <a:spcPct val="115000"/>
                        </a:lnSpc>
                        <a:spcBef>
                          <a:spcPts val="0"/>
                        </a:spcBef>
                        <a:spcAft>
                          <a:spcPts val="0"/>
                        </a:spcAft>
                      </a:pPr>
                      <a:r>
                        <a:rPr lang="en-US" sz="700" dirty="0">
                          <a:solidFill>
                            <a:schemeClr val="tx2"/>
                          </a:solidFill>
                          <a:effectLst/>
                        </a:rPr>
                        <a:t>Connectors</a:t>
                      </a:r>
                      <a:endParaRPr lang="en-US" sz="700" dirty="0">
                        <a:solidFill>
                          <a:schemeClr val="tx2"/>
                        </a:solidFill>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38100" cmpd="sng">
                      <a:solidFill>
                        <a:srgbClr val="444444"/>
                      </a:solidFill>
                    </a:lnB>
                    <a:lnTlToBr w="12700" cmpd="sng">
                      <a:noFill/>
                      <a:prstDash val="solid"/>
                    </a:lnTlToBr>
                    <a:lnBlToTr w="12700" cmpd="sng">
                      <a:noFill/>
                      <a:prstDash val="solid"/>
                    </a:lnBlToTr>
                    <a:solidFill>
                      <a:srgbClr val="0085C3"/>
                    </a:solidFill>
                  </a:tcPr>
                </a:tc>
                <a:tc>
                  <a:txBody>
                    <a:bodyPr/>
                    <a:lstStyle>
                      <a:lvl1pPr marL="0" algn="l" defTabSz="914400" rtl="0" eaLnBrk="1" latinLnBrk="0" hangingPunct="1">
                        <a:defRPr sz="1800" b="1" kern="1200">
                          <a:solidFill>
                            <a:schemeClr val="lt1"/>
                          </a:solidFill>
                          <a:latin typeface="Museo Sans For Dell"/>
                        </a:defRPr>
                      </a:lvl1pPr>
                      <a:lvl2pPr marL="457200" algn="l" defTabSz="914400" rtl="0" eaLnBrk="1" latinLnBrk="0" hangingPunct="1">
                        <a:defRPr sz="1800" b="1" kern="1200">
                          <a:solidFill>
                            <a:schemeClr val="lt1"/>
                          </a:solidFill>
                          <a:latin typeface="Museo Sans For Dell"/>
                        </a:defRPr>
                      </a:lvl2pPr>
                      <a:lvl3pPr marL="914400" algn="l" defTabSz="914400" rtl="0" eaLnBrk="1" latinLnBrk="0" hangingPunct="1">
                        <a:defRPr sz="1800" b="1" kern="1200">
                          <a:solidFill>
                            <a:schemeClr val="lt1"/>
                          </a:solidFill>
                          <a:latin typeface="Museo Sans For Dell"/>
                        </a:defRPr>
                      </a:lvl3pPr>
                      <a:lvl4pPr marL="1371600" algn="l" defTabSz="914400" rtl="0" eaLnBrk="1" latinLnBrk="0" hangingPunct="1">
                        <a:defRPr sz="1800" b="1" kern="1200">
                          <a:solidFill>
                            <a:schemeClr val="lt1"/>
                          </a:solidFill>
                          <a:latin typeface="Museo Sans For Dell"/>
                        </a:defRPr>
                      </a:lvl4pPr>
                      <a:lvl5pPr marL="1828800" algn="l" defTabSz="914400" rtl="0" eaLnBrk="1" latinLnBrk="0" hangingPunct="1">
                        <a:defRPr sz="1800" b="1" kern="1200">
                          <a:solidFill>
                            <a:schemeClr val="lt1"/>
                          </a:solidFill>
                          <a:latin typeface="Museo Sans For Dell"/>
                        </a:defRPr>
                      </a:lvl5pPr>
                      <a:lvl6pPr marL="2286000" algn="l" defTabSz="914400" rtl="0" eaLnBrk="1" latinLnBrk="0" hangingPunct="1">
                        <a:defRPr sz="1800" b="1" kern="1200">
                          <a:solidFill>
                            <a:schemeClr val="lt1"/>
                          </a:solidFill>
                          <a:latin typeface="Museo Sans For Dell"/>
                        </a:defRPr>
                      </a:lvl6pPr>
                      <a:lvl7pPr marL="2743200" algn="l" defTabSz="914400" rtl="0" eaLnBrk="1" latinLnBrk="0" hangingPunct="1">
                        <a:defRPr sz="1800" b="1" kern="1200">
                          <a:solidFill>
                            <a:schemeClr val="lt1"/>
                          </a:solidFill>
                          <a:latin typeface="Museo Sans For Dell"/>
                        </a:defRPr>
                      </a:lvl7pPr>
                      <a:lvl8pPr marL="3200400" algn="l" defTabSz="914400" rtl="0" eaLnBrk="1" latinLnBrk="0" hangingPunct="1">
                        <a:defRPr sz="1800" b="1" kern="1200">
                          <a:solidFill>
                            <a:schemeClr val="lt1"/>
                          </a:solidFill>
                          <a:latin typeface="Museo Sans For Dell"/>
                        </a:defRPr>
                      </a:lvl8pPr>
                      <a:lvl9pPr marL="3657600" algn="l" defTabSz="914400" rtl="0" eaLnBrk="1" latinLnBrk="0" hangingPunct="1">
                        <a:defRPr sz="1800" b="1" kern="1200">
                          <a:solidFill>
                            <a:schemeClr val="lt1"/>
                          </a:solidFill>
                          <a:latin typeface="Museo Sans For Dell"/>
                        </a:defRPr>
                      </a:lvl9pPr>
                    </a:lstStyle>
                    <a:p>
                      <a:pPr marL="0" marR="0" algn="ctr">
                        <a:lnSpc>
                          <a:spcPct val="115000"/>
                        </a:lnSpc>
                        <a:spcBef>
                          <a:spcPts val="0"/>
                        </a:spcBef>
                        <a:spcAft>
                          <a:spcPts val="0"/>
                        </a:spcAft>
                      </a:pPr>
                      <a:r>
                        <a:rPr lang="en-US" sz="700" dirty="0">
                          <a:solidFill>
                            <a:schemeClr val="tx2"/>
                          </a:solidFill>
                          <a:effectLst/>
                        </a:rPr>
                        <a:t>Array Disks</a:t>
                      </a:r>
                      <a:endParaRPr lang="en-US" sz="700" dirty="0">
                        <a:solidFill>
                          <a:schemeClr val="tx2"/>
                        </a:solidFill>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38100" cmpd="sng">
                      <a:solidFill>
                        <a:srgbClr val="444444"/>
                      </a:solidFill>
                    </a:lnB>
                    <a:lnTlToBr w="12700" cmpd="sng">
                      <a:noFill/>
                      <a:prstDash val="solid"/>
                    </a:lnTlToBr>
                    <a:lnBlToTr w="12700" cmpd="sng">
                      <a:noFill/>
                      <a:prstDash val="solid"/>
                    </a:lnBlToTr>
                    <a:solidFill>
                      <a:srgbClr val="0085C3"/>
                    </a:solidFill>
                  </a:tcPr>
                </a:tc>
              </a:tr>
              <a:tr h="228893">
                <a:tc>
                  <a:txBody>
                    <a:bodyPr/>
                    <a:lstStyle>
                      <a:lvl1pPr marL="0" algn="l" defTabSz="914400" rtl="0" eaLnBrk="1" latinLnBrk="0" hangingPunct="1">
                        <a:defRPr sz="1800" b="1" kern="1200">
                          <a:solidFill>
                            <a:schemeClr val="lt1"/>
                          </a:solidFill>
                          <a:latin typeface="Museo Sans For Dell"/>
                        </a:defRPr>
                      </a:lvl1pPr>
                      <a:lvl2pPr marL="457200" algn="l" defTabSz="914400" rtl="0" eaLnBrk="1" latinLnBrk="0" hangingPunct="1">
                        <a:defRPr sz="1800" b="1" kern="1200">
                          <a:solidFill>
                            <a:schemeClr val="lt1"/>
                          </a:solidFill>
                          <a:latin typeface="Museo Sans For Dell"/>
                        </a:defRPr>
                      </a:lvl2pPr>
                      <a:lvl3pPr marL="914400" algn="l" defTabSz="914400" rtl="0" eaLnBrk="1" latinLnBrk="0" hangingPunct="1">
                        <a:defRPr sz="1800" b="1" kern="1200">
                          <a:solidFill>
                            <a:schemeClr val="lt1"/>
                          </a:solidFill>
                          <a:latin typeface="Museo Sans For Dell"/>
                        </a:defRPr>
                      </a:lvl3pPr>
                      <a:lvl4pPr marL="1371600" algn="l" defTabSz="914400" rtl="0" eaLnBrk="1" latinLnBrk="0" hangingPunct="1">
                        <a:defRPr sz="1800" b="1" kern="1200">
                          <a:solidFill>
                            <a:schemeClr val="lt1"/>
                          </a:solidFill>
                          <a:latin typeface="Museo Sans For Dell"/>
                        </a:defRPr>
                      </a:lvl4pPr>
                      <a:lvl5pPr marL="1828800" algn="l" defTabSz="914400" rtl="0" eaLnBrk="1" latinLnBrk="0" hangingPunct="1">
                        <a:defRPr sz="1800" b="1" kern="1200">
                          <a:solidFill>
                            <a:schemeClr val="lt1"/>
                          </a:solidFill>
                          <a:latin typeface="Museo Sans For Dell"/>
                        </a:defRPr>
                      </a:lvl5pPr>
                      <a:lvl6pPr marL="2286000" algn="l" defTabSz="914400" rtl="0" eaLnBrk="1" latinLnBrk="0" hangingPunct="1">
                        <a:defRPr sz="1800" b="1" kern="1200">
                          <a:solidFill>
                            <a:schemeClr val="lt1"/>
                          </a:solidFill>
                          <a:latin typeface="Museo Sans For Dell"/>
                        </a:defRPr>
                      </a:lvl6pPr>
                      <a:lvl7pPr marL="2743200" algn="l" defTabSz="914400" rtl="0" eaLnBrk="1" latinLnBrk="0" hangingPunct="1">
                        <a:defRPr sz="1800" b="1" kern="1200">
                          <a:solidFill>
                            <a:schemeClr val="lt1"/>
                          </a:solidFill>
                          <a:latin typeface="Museo Sans For Dell"/>
                        </a:defRPr>
                      </a:lvl7pPr>
                      <a:lvl8pPr marL="3200400" algn="l" defTabSz="914400" rtl="0" eaLnBrk="1" latinLnBrk="0" hangingPunct="1">
                        <a:defRPr sz="1800" b="1" kern="1200">
                          <a:solidFill>
                            <a:schemeClr val="lt1"/>
                          </a:solidFill>
                          <a:latin typeface="Museo Sans For Dell"/>
                        </a:defRPr>
                      </a:lvl8pPr>
                      <a:lvl9pPr marL="3657600" algn="l" defTabSz="914400" rtl="0" eaLnBrk="1" latinLnBrk="0" hangingPunct="1">
                        <a:defRPr sz="1800" b="1" kern="1200">
                          <a:solidFill>
                            <a:schemeClr val="lt1"/>
                          </a:solidFill>
                          <a:latin typeface="Museo Sans For Dell"/>
                        </a:defRPr>
                      </a:lvl9pPr>
                    </a:lstStyle>
                    <a:p>
                      <a:pPr marL="0" marR="0">
                        <a:lnSpc>
                          <a:spcPct val="115000"/>
                        </a:lnSpc>
                        <a:spcBef>
                          <a:spcPts val="0"/>
                        </a:spcBef>
                        <a:spcAft>
                          <a:spcPts val="0"/>
                        </a:spcAft>
                      </a:pPr>
                      <a:r>
                        <a:rPr lang="en-US" sz="700" dirty="0">
                          <a:solidFill>
                            <a:schemeClr val="tx2"/>
                          </a:solidFill>
                          <a:effectLst/>
                        </a:rPr>
                        <a:t>Dallas</a:t>
                      </a:r>
                      <a:endParaRPr lang="en-US" sz="700" dirty="0">
                        <a:solidFill>
                          <a:schemeClr val="tx2"/>
                        </a:solidFill>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38100" cmpd="sng">
                      <a:solidFill>
                        <a:srgbClr val="444444"/>
                      </a:solidFill>
                    </a:lnT>
                    <a:lnB w="12700" cmpd="sng">
                      <a:solidFill>
                        <a:srgbClr val="444444"/>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nSpc>
                          <a:spcPct val="115000"/>
                        </a:lnSpc>
                        <a:spcBef>
                          <a:spcPts val="0"/>
                        </a:spcBef>
                        <a:spcAft>
                          <a:spcPts val="0"/>
                        </a:spcAft>
                      </a:pPr>
                      <a:r>
                        <a:rPr lang="en-US" sz="700" dirty="0">
                          <a:effectLst/>
                        </a:rPr>
                        <a:t> </a:t>
                      </a:r>
                      <a:endParaRPr lang="en-US" sz="700" dirty="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38100" cmpd="sng">
                      <a:solidFill>
                        <a:srgbClr val="444444"/>
                      </a:solidFill>
                    </a:lnT>
                    <a:lnB w="12700" cmpd="sng">
                      <a:solidFill>
                        <a:srgbClr val="444444"/>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nSpc>
                          <a:spcPct val="115000"/>
                        </a:lnSpc>
                        <a:spcBef>
                          <a:spcPts val="0"/>
                        </a:spcBef>
                        <a:spcAft>
                          <a:spcPts val="0"/>
                        </a:spcAft>
                      </a:pPr>
                      <a:r>
                        <a:rPr lang="en-US" sz="700" dirty="0">
                          <a:effectLst/>
                        </a:rPr>
                        <a:t> </a:t>
                      </a:r>
                      <a:endParaRPr lang="en-US" sz="700" dirty="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38100" cmpd="sng">
                      <a:solidFill>
                        <a:srgbClr val="444444"/>
                      </a:solidFill>
                    </a:lnT>
                    <a:lnB w="12700" cmpd="sng">
                      <a:solidFill>
                        <a:srgbClr val="444444"/>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nSpc>
                          <a:spcPct val="115000"/>
                        </a:lnSpc>
                        <a:spcBef>
                          <a:spcPts val="0"/>
                        </a:spcBef>
                        <a:spcAft>
                          <a:spcPts val="0"/>
                        </a:spcAft>
                      </a:pPr>
                      <a:r>
                        <a:rPr lang="en-US" sz="700" dirty="0">
                          <a:effectLst/>
                        </a:rPr>
                        <a:t> </a:t>
                      </a:r>
                      <a:endParaRPr lang="en-US" sz="700" dirty="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38100" cmpd="sng">
                      <a:solidFill>
                        <a:srgbClr val="444444"/>
                      </a:solidFill>
                    </a:lnT>
                    <a:lnB w="12700" cmpd="sng">
                      <a:solidFill>
                        <a:srgbClr val="444444"/>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nSpc>
                          <a:spcPct val="115000"/>
                        </a:lnSpc>
                        <a:spcBef>
                          <a:spcPts val="0"/>
                        </a:spcBef>
                        <a:spcAft>
                          <a:spcPts val="0"/>
                        </a:spcAft>
                      </a:pPr>
                      <a:r>
                        <a:rPr lang="en-US" sz="700" dirty="0">
                          <a:effectLst/>
                        </a:rPr>
                        <a:t> </a:t>
                      </a:r>
                      <a:endParaRPr lang="en-US" sz="700" dirty="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38100" cmpd="sng">
                      <a:solidFill>
                        <a:srgbClr val="444444"/>
                      </a:solidFill>
                    </a:lnT>
                    <a:lnB w="12700" cmpd="sng">
                      <a:solidFill>
                        <a:srgbClr val="444444"/>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gn="ctr">
                        <a:lnSpc>
                          <a:spcPct val="115000"/>
                        </a:lnSpc>
                        <a:spcBef>
                          <a:spcPts val="0"/>
                        </a:spcBef>
                        <a:spcAft>
                          <a:spcPts val="0"/>
                        </a:spcAft>
                      </a:pPr>
                      <a:r>
                        <a:rPr lang="en-US" sz="700">
                          <a:effectLst/>
                        </a:rPr>
                        <a:t> </a:t>
                      </a:r>
                      <a:endParaRPr lang="en-US" sz="70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38100" cmpd="sng">
                      <a:solidFill>
                        <a:srgbClr val="444444"/>
                      </a:solidFill>
                    </a:lnT>
                    <a:lnB w="12700" cmpd="sng">
                      <a:solidFill>
                        <a:srgbClr val="444444"/>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nSpc>
                          <a:spcPct val="115000"/>
                        </a:lnSpc>
                        <a:spcBef>
                          <a:spcPts val="0"/>
                        </a:spcBef>
                        <a:spcAft>
                          <a:spcPts val="0"/>
                        </a:spcAft>
                      </a:pPr>
                      <a:r>
                        <a:rPr lang="en-US" sz="700">
                          <a:effectLst/>
                        </a:rPr>
                        <a:t> </a:t>
                      </a:r>
                      <a:endParaRPr lang="en-US" sz="70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38100" cmpd="sng">
                      <a:solidFill>
                        <a:srgbClr val="444444"/>
                      </a:solidFill>
                    </a:lnT>
                    <a:lnB w="12700" cmpd="sng">
                      <a:solidFill>
                        <a:srgbClr val="444444"/>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nSpc>
                          <a:spcPct val="115000"/>
                        </a:lnSpc>
                        <a:spcBef>
                          <a:spcPts val="0"/>
                        </a:spcBef>
                        <a:spcAft>
                          <a:spcPts val="0"/>
                        </a:spcAft>
                      </a:pPr>
                      <a:r>
                        <a:rPr lang="en-US" sz="700" dirty="0">
                          <a:effectLst/>
                        </a:rPr>
                        <a:t> </a:t>
                      </a:r>
                      <a:endParaRPr lang="en-US" sz="700" dirty="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38100" cmpd="sng">
                      <a:solidFill>
                        <a:srgbClr val="444444"/>
                      </a:solidFill>
                    </a:lnT>
                    <a:lnB w="12700" cmpd="sng">
                      <a:solidFill>
                        <a:srgbClr val="444444"/>
                      </a:solidFill>
                    </a:lnB>
                    <a:lnTlToBr w="12700" cmpd="sng">
                      <a:noFill/>
                      <a:prstDash val="solid"/>
                    </a:lnTlToBr>
                    <a:lnBlToTr w="12700" cmpd="sng">
                      <a:noFill/>
                      <a:prstDash val="solid"/>
                    </a:lnBlToTr>
                    <a:solidFill>
                      <a:srgbClr val="FFFFFF">
                        <a:lumMod val="75000"/>
                      </a:srgbClr>
                    </a:solidFill>
                  </a:tcPr>
                </a:tc>
              </a:tr>
              <a:tr h="228893">
                <a:tc>
                  <a:txBody>
                    <a:bodyPr/>
                    <a:lstStyle>
                      <a:lvl1pPr marL="0" algn="l" defTabSz="914400" rtl="0" eaLnBrk="1" latinLnBrk="0" hangingPunct="1">
                        <a:defRPr sz="1800" b="1" kern="1200">
                          <a:solidFill>
                            <a:schemeClr val="lt1"/>
                          </a:solidFill>
                          <a:latin typeface="Museo Sans For Dell"/>
                        </a:defRPr>
                      </a:lvl1pPr>
                      <a:lvl2pPr marL="457200" algn="l" defTabSz="914400" rtl="0" eaLnBrk="1" latinLnBrk="0" hangingPunct="1">
                        <a:defRPr sz="1800" b="1" kern="1200">
                          <a:solidFill>
                            <a:schemeClr val="lt1"/>
                          </a:solidFill>
                          <a:latin typeface="Museo Sans For Dell"/>
                        </a:defRPr>
                      </a:lvl2pPr>
                      <a:lvl3pPr marL="914400" algn="l" defTabSz="914400" rtl="0" eaLnBrk="1" latinLnBrk="0" hangingPunct="1">
                        <a:defRPr sz="1800" b="1" kern="1200">
                          <a:solidFill>
                            <a:schemeClr val="lt1"/>
                          </a:solidFill>
                          <a:latin typeface="Museo Sans For Dell"/>
                        </a:defRPr>
                      </a:lvl3pPr>
                      <a:lvl4pPr marL="1371600" algn="l" defTabSz="914400" rtl="0" eaLnBrk="1" latinLnBrk="0" hangingPunct="1">
                        <a:defRPr sz="1800" b="1" kern="1200">
                          <a:solidFill>
                            <a:schemeClr val="lt1"/>
                          </a:solidFill>
                          <a:latin typeface="Museo Sans For Dell"/>
                        </a:defRPr>
                      </a:lvl4pPr>
                      <a:lvl5pPr marL="1828800" algn="l" defTabSz="914400" rtl="0" eaLnBrk="1" latinLnBrk="0" hangingPunct="1">
                        <a:defRPr sz="1800" b="1" kern="1200">
                          <a:solidFill>
                            <a:schemeClr val="lt1"/>
                          </a:solidFill>
                          <a:latin typeface="Museo Sans For Dell"/>
                        </a:defRPr>
                      </a:lvl5pPr>
                      <a:lvl6pPr marL="2286000" algn="l" defTabSz="914400" rtl="0" eaLnBrk="1" latinLnBrk="0" hangingPunct="1">
                        <a:defRPr sz="1800" b="1" kern="1200">
                          <a:solidFill>
                            <a:schemeClr val="lt1"/>
                          </a:solidFill>
                          <a:latin typeface="Museo Sans For Dell"/>
                        </a:defRPr>
                      </a:lvl6pPr>
                      <a:lvl7pPr marL="2743200" algn="l" defTabSz="914400" rtl="0" eaLnBrk="1" latinLnBrk="0" hangingPunct="1">
                        <a:defRPr sz="1800" b="1" kern="1200">
                          <a:solidFill>
                            <a:schemeClr val="lt1"/>
                          </a:solidFill>
                          <a:latin typeface="Museo Sans For Dell"/>
                        </a:defRPr>
                      </a:lvl7pPr>
                      <a:lvl8pPr marL="3200400" algn="l" defTabSz="914400" rtl="0" eaLnBrk="1" latinLnBrk="0" hangingPunct="1">
                        <a:defRPr sz="1800" b="1" kern="1200">
                          <a:solidFill>
                            <a:schemeClr val="lt1"/>
                          </a:solidFill>
                          <a:latin typeface="Museo Sans For Dell"/>
                        </a:defRPr>
                      </a:lvl8pPr>
                      <a:lvl9pPr marL="3657600" algn="l" defTabSz="914400" rtl="0" eaLnBrk="1" latinLnBrk="0" hangingPunct="1">
                        <a:defRPr sz="1800" b="1" kern="1200">
                          <a:solidFill>
                            <a:schemeClr val="lt1"/>
                          </a:solidFill>
                          <a:latin typeface="Museo Sans For Dell"/>
                        </a:defRPr>
                      </a:lvl9pPr>
                    </a:lstStyle>
                    <a:p>
                      <a:pPr marL="0" marR="0">
                        <a:lnSpc>
                          <a:spcPct val="115000"/>
                        </a:lnSpc>
                        <a:spcBef>
                          <a:spcPts val="0"/>
                        </a:spcBef>
                        <a:spcAft>
                          <a:spcPts val="0"/>
                        </a:spcAft>
                      </a:pPr>
                      <a:r>
                        <a:rPr lang="en-US" sz="700" dirty="0">
                          <a:solidFill>
                            <a:schemeClr val="tx2"/>
                          </a:solidFill>
                          <a:effectLst/>
                        </a:rPr>
                        <a:t>Host_1</a:t>
                      </a:r>
                      <a:endParaRPr lang="en-US" sz="700" dirty="0">
                        <a:solidFill>
                          <a:schemeClr val="tx2"/>
                        </a:solidFill>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nSpc>
                          <a:spcPct val="115000"/>
                        </a:lnSpc>
                        <a:spcBef>
                          <a:spcPts val="0"/>
                        </a:spcBef>
                        <a:spcAft>
                          <a:spcPts val="0"/>
                        </a:spcAft>
                      </a:pPr>
                      <a:r>
                        <a:rPr lang="en-US" sz="700">
                          <a:effectLst/>
                        </a:rPr>
                        <a:t>1YZD6DS</a:t>
                      </a:r>
                      <a:endParaRPr lang="en-US" sz="70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20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nSpc>
                          <a:spcPct val="115000"/>
                        </a:lnSpc>
                        <a:spcBef>
                          <a:spcPts val="0"/>
                        </a:spcBef>
                        <a:spcAft>
                          <a:spcPts val="0"/>
                        </a:spcAft>
                      </a:pPr>
                      <a:r>
                        <a:rPr lang="en-US" sz="700">
                          <a:effectLst/>
                        </a:rPr>
                        <a:t>PowerEdge R610</a:t>
                      </a:r>
                      <a:endParaRPr lang="en-US" sz="70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20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nSpc>
                          <a:spcPct val="115000"/>
                        </a:lnSpc>
                        <a:spcBef>
                          <a:spcPts val="0"/>
                        </a:spcBef>
                        <a:spcAft>
                          <a:spcPts val="0"/>
                        </a:spcAft>
                      </a:pPr>
                      <a:r>
                        <a:rPr lang="en-US" sz="700" dirty="0">
                          <a:effectLst/>
                        </a:rPr>
                        <a:t>PERC H200 Integrated</a:t>
                      </a:r>
                      <a:endParaRPr lang="en-US" sz="700" dirty="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20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gn="ctr">
                        <a:lnSpc>
                          <a:spcPct val="115000"/>
                        </a:lnSpc>
                        <a:spcBef>
                          <a:spcPts val="0"/>
                        </a:spcBef>
                        <a:spcAft>
                          <a:spcPts val="0"/>
                        </a:spcAft>
                      </a:pPr>
                      <a:r>
                        <a:rPr lang="en-US" sz="700" dirty="0">
                          <a:effectLst/>
                        </a:rPr>
                        <a:t>0</a:t>
                      </a:r>
                      <a:endParaRPr lang="en-US" sz="700" dirty="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20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gn="ctr">
                        <a:lnSpc>
                          <a:spcPct val="115000"/>
                        </a:lnSpc>
                        <a:spcBef>
                          <a:spcPts val="0"/>
                        </a:spcBef>
                        <a:spcAft>
                          <a:spcPts val="0"/>
                        </a:spcAft>
                      </a:pPr>
                      <a:r>
                        <a:rPr lang="en-US" sz="700" dirty="0">
                          <a:effectLst/>
                        </a:rPr>
                        <a:t>Ready</a:t>
                      </a:r>
                      <a:endParaRPr lang="en-US" sz="700" dirty="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20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gn="ctr">
                        <a:lnSpc>
                          <a:spcPct val="115000"/>
                        </a:lnSpc>
                        <a:spcBef>
                          <a:spcPts val="0"/>
                        </a:spcBef>
                        <a:spcAft>
                          <a:spcPts val="0"/>
                        </a:spcAft>
                      </a:pPr>
                      <a:r>
                        <a:rPr lang="en-US" sz="700">
                          <a:effectLst/>
                        </a:rPr>
                        <a:t>2</a:t>
                      </a:r>
                      <a:endParaRPr lang="en-US" sz="70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20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nSpc>
                          <a:spcPct val="115000"/>
                        </a:lnSpc>
                        <a:spcBef>
                          <a:spcPts val="0"/>
                        </a:spcBef>
                        <a:spcAft>
                          <a:spcPts val="0"/>
                        </a:spcAft>
                      </a:pPr>
                      <a:r>
                        <a:rPr lang="en-US" sz="700">
                          <a:effectLst/>
                        </a:rPr>
                        <a:t>1 x 279 GB</a:t>
                      </a:r>
                      <a:endParaRPr lang="en-US" sz="70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20000"/>
                      </a:srgbClr>
                    </a:solidFill>
                  </a:tcPr>
                </a:tc>
              </a:tr>
              <a:tr h="228893">
                <a:tc>
                  <a:txBody>
                    <a:bodyPr/>
                    <a:lstStyle>
                      <a:lvl1pPr marL="0" algn="l" defTabSz="914400" rtl="0" eaLnBrk="1" latinLnBrk="0" hangingPunct="1">
                        <a:defRPr sz="1800" b="1" kern="1200">
                          <a:solidFill>
                            <a:schemeClr val="lt1"/>
                          </a:solidFill>
                          <a:latin typeface="Museo Sans For Dell"/>
                        </a:defRPr>
                      </a:lvl1pPr>
                      <a:lvl2pPr marL="457200" algn="l" defTabSz="914400" rtl="0" eaLnBrk="1" latinLnBrk="0" hangingPunct="1">
                        <a:defRPr sz="1800" b="1" kern="1200">
                          <a:solidFill>
                            <a:schemeClr val="lt1"/>
                          </a:solidFill>
                          <a:latin typeface="Museo Sans For Dell"/>
                        </a:defRPr>
                      </a:lvl2pPr>
                      <a:lvl3pPr marL="914400" algn="l" defTabSz="914400" rtl="0" eaLnBrk="1" latinLnBrk="0" hangingPunct="1">
                        <a:defRPr sz="1800" b="1" kern="1200">
                          <a:solidFill>
                            <a:schemeClr val="lt1"/>
                          </a:solidFill>
                          <a:latin typeface="Museo Sans For Dell"/>
                        </a:defRPr>
                      </a:lvl3pPr>
                      <a:lvl4pPr marL="1371600" algn="l" defTabSz="914400" rtl="0" eaLnBrk="1" latinLnBrk="0" hangingPunct="1">
                        <a:defRPr sz="1800" b="1" kern="1200">
                          <a:solidFill>
                            <a:schemeClr val="lt1"/>
                          </a:solidFill>
                          <a:latin typeface="Museo Sans For Dell"/>
                        </a:defRPr>
                      </a:lvl4pPr>
                      <a:lvl5pPr marL="1828800" algn="l" defTabSz="914400" rtl="0" eaLnBrk="1" latinLnBrk="0" hangingPunct="1">
                        <a:defRPr sz="1800" b="1" kern="1200">
                          <a:solidFill>
                            <a:schemeClr val="lt1"/>
                          </a:solidFill>
                          <a:latin typeface="Museo Sans For Dell"/>
                        </a:defRPr>
                      </a:lvl5pPr>
                      <a:lvl6pPr marL="2286000" algn="l" defTabSz="914400" rtl="0" eaLnBrk="1" latinLnBrk="0" hangingPunct="1">
                        <a:defRPr sz="1800" b="1" kern="1200">
                          <a:solidFill>
                            <a:schemeClr val="lt1"/>
                          </a:solidFill>
                          <a:latin typeface="Museo Sans For Dell"/>
                        </a:defRPr>
                      </a:lvl6pPr>
                      <a:lvl7pPr marL="2743200" algn="l" defTabSz="914400" rtl="0" eaLnBrk="1" latinLnBrk="0" hangingPunct="1">
                        <a:defRPr sz="1800" b="1" kern="1200">
                          <a:solidFill>
                            <a:schemeClr val="lt1"/>
                          </a:solidFill>
                          <a:latin typeface="Museo Sans For Dell"/>
                        </a:defRPr>
                      </a:lvl7pPr>
                      <a:lvl8pPr marL="3200400" algn="l" defTabSz="914400" rtl="0" eaLnBrk="1" latinLnBrk="0" hangingPunct="1">
                        <a:defRPr sz="1800" b="1" kern="1200">
                          <a:solidFill>
                            <a:schemeClr val="lt1"/>
                          </a:solidFill>
                          <a:latin typeface="Museo Sans For Dell"/>
                        </a:defRPr>
                      </a:lvl8pPr>
                      <a:lvl9pPr marL="3657600" algn="l" defTabSz="914400" rtl="0" eaLnBrk="1" latinLnBrk="0" hangingPunct="1">
                        <a:defRPr sz="1800" b="1" kern="1200">
                          <a:solidFill>
                            <a:schemeClr val="lt1"/>
                          </a:solidFill>
                          <a:latin typeface="Museo Sans For Dell"/>
                        </a:defRPr>
                      </a:lvl9pPr>
                    </a:lstStyle>
                    <a:p>
                      <a:pPr marL="0" marR="0">
                        <a:lnSpc>
                          <a:spcPct val="115000"/>
                        </a:lnSpc>
                        <a:spcBef>
                          <a:spcPts val="0"/>
                        </a:spcBef>
                        <a:spcAft>
                          <a:spcPts val="0"/>
                        </a:spcAft>
                      </a:pPr>
                      <a:r>
                        <a:rPr lang="en-US" sz="700" dirty="0">
                          <a:solidFill>
                            <a:schemeClr val="tx2"/>
                          </a:solidFill>
                          <a:effectLst/>
                        </a:rPr>
                        <a:t>Host_2</a:t>
                      </a:r>
                      <a:endParaRPr lang="en-US" sz="700" dirty="0">
                        <a:solidFill>
                          <a:schemeClr val="tx2"/>
                        </a:solidFill>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nSpc>
                          <a:spcPct val="115000"/>
                        </a:lnSpc>
                        <a:spcBef>
                          <a:spcPts val="0"/>
                        </a:spcBef>
                        <a:spcAft>
                          <a:spcPts val="0"/>
                        </a:spcAft>
                      </a:pPr>
                      <a:r>
                        <a:rPr lang="en-US" sz="700">
                          <a:effectLst/>
                        </a:rPr>
                        <a:t>6PF84DS</a:t>
                      </a:r>
                      <a:endParaRPr lang="en-US" sz="70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40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nSpc>
                          <a:spcPct val="115000"/>
                        </a:lnSpc>
                        <a:spcBef>
                          <a:spcPts val="0"/>
                        </a:spcBef>
                        <a:spcAft>
                          <a:spcPts val="0"/>
                        </a:spcAft>
                      </a:pPr>
                      <a:r>
                        <a:rPr lang="en-US" sz="700">
                          <a:effectLst/>
                        </a:rPr>
                        <a:t>PowerEdge R410</a:t>
                      </a:r>
                      <a:endParaRPr lang="en-US" sz="70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40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nSpc>
                          <a:spcPct val="115000"/>
                        </a:lnSpc>
                        <a:spcBef>
                          <a:spcPts val="0"/>
                        </a:spcBef>
                        <a:spcAft>
                          <a:spcPts val="0"/>
                        </a:spcAft>
                      </a:pPr>
                      <a:r>
                        <a:rPr lang="en-US" sz="700" dirty="0">
                          <a:effectLst/>
                        </a:rPr>
                        <a:t>PERC 6/I Adapter</a:t>
                      </a:r>
                      <a:endParaRPr lang="en-US" sz="700" dirty="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40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gn="ctr">
                        <a:lnSpc>
                          <a:spcPct val="115000"/>
                        </a:lnSpc>
                        <a:spcBef>
                          <a:spcPts val="0"/>
                        </a:spcBef>
                        <a:spcAft>
                          <a:spcPts val="0"/>
                        </a:spcAft>
                      </a:pPr>
                      <a:r>
                        <a:rPr lang="en-US" sz="700">
                          <a:effectLst/>
                        </a:rPr>
                        <a:t>0</a:t>
                      </a:r>
                      <a:endParaRPr lang="en-US" sz="70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40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gn="ctr">
                        <a:lnSpc>
                          <a:spcPct val="115000"/>
                        </a:lnSpc>
                        <a:spcBef>
                          <a:spcPts val="0"/>
                        </a:spcBef>
                        <a:spcAft>
                          <a:spcPts val="0"/>
                        </a:spcAft>
                      </a:pPr>
                      <a:r>
                        <a:rPr lang="en-US" sz="700" dirty="0">
                          <a:effectLst/>
                        </a:rPr>
                        <a:t>Degraded</a:t>
                      </a:r>
                      <a:endParaRPr lang="en-US" sz="700" dirty="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40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gn="ctr">
                        <a:lnSpc>
                          <a:spcPct val="115000"/>
                        </a:lnSpc>
                        <a:spcBef>
                          <a:spcPts val="0"/>
                        </a:spcBef>
                        <a:spcAft>
                          <a:spcPts val="0"/>
                        </a:spcAft>
                      </a:pPr>
                      <a:r>
                        <a:rPr lang="en-US" sz="700" dirty="0">
                          <a:effectLst/>
                        </a:rPr>
                        <a:t>2</a:t>
                      </a:r>
                      <a:endParaRPr lang="en-US" sz="700" dirty="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40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nSpc>
                          <a:spcPct val="115000"/>
                        </a:lnSpc>
                        <a:spcBef>
                          <a:spcPts val="0"/>
                        </a:spcBef>
                        <a:spcAft>
                          <a:spcPts val="0"/>
                        </a:spcAft>
                      </a:pPr>
                      <a:r>
                        <a:rPr lang="en-US" sz="700">
                          <a:effectLst/>
                        </a:rPr>
                        <a:t>3 x 931 GB</a:t>
                      </a:r>
                      <a:endParaRPr lang="en-US" sz="70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40000"/>
                      </a:srgbClr>
                    </a:solidFill>
                  </a:tcPr>
                </a:tc>
              </a:tr>
              <a:tr h="228893">
                <a:tc>
                  <a:txBody>
                    <a:bodyPr/>
                    <a:lstStyle>
                      <a:lvl1pPr marL="0" algn="l" defTabSz="914400" rtl="0" eaLnBrk="1" latinLnBrk="0" hangingPunct="1">
                        <a:defRPr sz="1800" b="1" kern="1200">
                          <a:solidFill>
                            <a:schemeClr val="lt1"/>
                          </a:solidFill>
                          <a:latin typeface="Museo Sans For Dell"/>
                        </a:defRPr>
                      </a:lvl1pPr>
                      <a:lvl2pPr marL="457200" algn="l" defTabSz="914400" rtl="0" eaLnBrk="1" latinLnBrk="0" hangingPunct="1">
                        <a:defRPr sz="1800" b="1" kern="1200">
                          <a:solidFill>
                            <a:schemeClr val="lt1"/>
                          </a:solidFill>
                          <a:latin typeface="Museo Sans For Dell"/>
                        </a:defRPr>
                      </a:lvl2pPr>
                      <a:lvl3pPr marL="914400" algn="l" defTabSz="914400" rtl="0" eaLnBrk="1" latinLnBrk="0" hangingPunct="1">
                        <a:defRPr sz="1800" b="1" kern="1200">
                          <a:solidFill>
                            <a:schemeClr val="lt1"/>
                          </a:solidFill>
                          <a:latin typeface="Museo Sans For Dell"/>
                        </a:defRPr>
                      </a:lvl3pPr>
                      <a:lvl4pPr marL="1371600" algn="l" defTabSz="914400" rtl="0" eaLnBrk="1" latinLnBrk="0" hangingPunct="1">
                        <a:defRPr sz="1800" b="1" kern="1200">
                          <a:solidFill>
                            <a:schemeClr val="lt1"/>
                          </a:solidFill>
                          <a:latin typeface="Museo Sans For Dell"/>
                        </a:defRPr>
                      </a:lvl4pPr>
                      <a:lvl5pPr marL="1828800" algn="l" defTabSz="914400" rtl="0" eaLnBrk="1" latinLnBrk="0" hangingPunct="1">
                        <a:defRPr sz="1800" b="1" kern="1200">
                          <a:solidFill>
                            <a:schemeClr val="lt1"/>
                          </a:solidFill>
                          <a:latin typeface="Museo Sans For Dell"/>
                        </a:defRPr>
                      </a:lvl5pPr>
                      <a:lvl6pPr marL="2286000" algn="l" defTabSz="914400" rtl="0" eaLnBrk="1" latinLnBrk="0" hangingPunct="1">
                        <a:defRPr sz="1800" b="1" kern="1200">
                          <a:solidFill>
                            <a:schemeClr val="lt1"/>
                          </a:solidFill>
                          <a:latin typeface="Museo Sans For Dell"/>
                        </a:defRPr>
                      </a:lvl6pPr>
                      <a:lvl7pPr marL="2743200" algn="l" defTabSz="914400" rtl="0" eaLnBrk="1" latinLnBrk="0" hangingPunct="1">
                        <a:defRPr sz="1800" b="1" kern="1200">
                          <a:solidFill>
                            <a:schemeClr val="lt1"/>
                          </a:solidFill>
                          <a:latin typeface="Museo Sans For Dell"/>
                        </a:defRPr>
                      </a:lvl7pPr>
                      <a:lvl8pPr marL="3200400" algn="l" defTabSz="914400" rtl="0" eaLnBrk="1" latinLnBrk="0" hangingPunct="1">
                        <a:defRPr sz="1800" b="1" kern="1200">
                          <a:solidFill>
                            <a:schemeClr val="lt1"/>
                          </a:solidFill>
                          <a:latin typeface="Museo Sans For Dell"/>
                        </a:defRPr>
                      </a:lvl8pPr>
                      <a:lvl9pPr marL="3657600" algn="l" defTabSz="914400" rtl="0" eaLnBrk="1" latinLnBrk="0" hangingPunct="1">
                        <a:defRPr sz="1800" b="1" kern="1200">
                          <a:solidFill>
                            <a:schemeClr val="lt1"/>
                          </a:solidFill>
                          <a:latin typeface="Museo Sans For Dell"/>
                        </a:defRPr>
                      </a:lvl9pPr>
                    </a:lstStyle>
                    <a:p>
                      <a:pPr marL="0" marR="0">
                        <a:lnSpc>
                          <a:spcPct val="115000"/>
                        </a:lnSpc>
                        <a:spcBef>
                          <a:spcPts val="0"/>
                        </a:spcBef>
                        <a:spcAft>
                          <a:spcPts val="0"/>
                        </a:spcAft>
                      </a:pPr>
                      <a:r>
                        <a:rPr lang="en-US" sz="700" dirty="0">
                          <a:solidFill>
                            <a:schemeClr val="tx2"/>
                          </a:solidFill>
                          <a:effectLst/>
                        </a:rPr>
                        <a:t>Chicago</a:t>
                      </a:r>
                      <a:endParaRPr lang="en-US" sz="700" dirty="0">
                        <a:solidFill>
                          <a:schemeClr val="tx2"/>
                        </a:solidFill>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nSpc>
                          <a:spcPct val="115000"/>
                        </a:lnSpc>
                        <a:spcBef>
                          <a:spcPts val="0"/>
                        </a:spcBef>
                        <a:spcAft>
                          <a:spcPts val="0"/>
                        </a:spcAft>
                      </a:pPr>
                      <a:r>
                        <a:rPr lang="en-US" sz="700" dirty="0">
                          <a:effectLst/>
                        </a:rPr>
                        <a:t> </a:t>
                      </a:r>
                      <a:endParaRPr lang="en-US" sz="700" dirty="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nSpc>
                          <a:spcPct val="115000"/>
                        </a:lnSpc>
                        <a:spcBef>
                          <a:spcPts val="0"/>
                        </a:spcBef>
                        <a:spcAft>
                          <a:spcPts val="0"/>
                        </a:spcAft>
                      </a:pPr>
                      <a:r>
                        <a:rPr lang="en-US" sz="700">
                          <a:effectLst/>
                        </a:rPr>
                        <a:t> </a:t>
                      </a:r>
                      <a:endParaRPr lang="en-US" sz="70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nSpc>
                          <a:spcPct val="115000"/>
                        </a:lnSpc>
                        <a:spcBef>
                          <a:spcPts val="0"/>
                        </a:spcBef>
                        <a:spcAft>
                          <a:spcPts val="0"/>
                        </a:spcAft>
                      </a:pPr>
                      <a:r>
                        <a:rPr lang="en-US" sz="700">
                          <a:effectLst/>
                        </a:rPr>
                        <a:t> </a:t>
                      </a:r>
                      <a:endParaRPr lang="en-US" sz="70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gn="ctr">
                        <a:lnSpc>
                          <a:spcPct val="115000"/>
                        </a:lnSpc>
                        <a:spcBef>
                          <a:spcPts val="0"/>
                        </a:spcBef>
                        <a:spcAft>
                          <a:spcPts val="0"/>
                        </a:spcAft>
                      </a:pPr>
                      <a:r>
                        <a:rPr lang="en-US" sz="700">
                          <a:effectLst/>
                        </a:rPr>
                        <a:t> </a:t>
                      </a:r>
                      <a:endParaRPr lang="en-US" sz="70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gn="ctr">
                        <a:lnSpc>
                          <a:spcPct val="115000"/>
                        </a:lnSpc>
                        <a:spcBef>
                          <a:spcPts val="0"/>
                        </a:spcBef>
                        <a:spcAft>
                          <a:spcPts val="0"/>
                        </a:spcAft>
                      </a:pPr>
                      <a:r>
                        <a:rPr lang="en-US" sz="700">
                          <a:effectLst/>
                        </a:rPr>
                        <a:t> </a:t>
                      </a:r>
                      <a:endParaRPr lang="en-US" sz="70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gn="ctr">
                        <a:lnSpc>
                          <a:spcPct val="115000"/>
                        </a:lnSpc>
                        <a:spcBef>
                          <a:spcPts val="0"/>
                        </a:spcBef>
                        <a:spcAft>
                          <a:spcPts val="0"/>
                        </a:spcAft>
                      </a:pPr>
                      <a:r>
                        <a:rPr lang="en-US" sz="700" dirty="0">
                          <a:effectLst/>
                        </a:rPr>
                        <a:t> </a:t>
                      </a:r>
                      <a:endParaRPr lang="en-US" sz="700" dirty="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nSpc>
                          <a:spcPct val="115000"/>
                        </a:lnSpc>
                        <a:spcBef>
                          <a:spcPts val="0"/>
                        </a:spcBef>
                        <a:spcAft>
                          <a:spcPts val="0"/>
                        </a:spcAft>
                      </a:pPr>
                      <a:r>
                        <a:rPr lang="en-US" sz="700" dirty="0">
                          <a:effectLst/>
                        </a:rPr>
                        <a:t> </a:t>
                      </a:r>
                      <a:endParaRPr lang="en-US" sz="700" dirty="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FFFFFF">
                        <a:lumMod val="75000"/>
                      </a:srgbClr>
                    </a:solidFill>
                  </a:tcPr>
                </a:tc>
              </a:tr>
              <a:tr h="228893">
                <a:tc>
                  <a:txBody>
                    <a:bodyPr/>
                    <a:lstStyle>
                      <a:lvl1pPr marL="0" algn="l" defTabSz="914400" rtl="0" eaLnBrk="1" latinLnBrk="0" hangingPunct="1">
                        <a:defRPr sz="1800" b="1" kern="1200">
                          <a:solidFill>
                            <a:schemeClr val="lt1"/>
                          </a:solidFill>
                          <a:latin typeface="Museo Sans For Dell"/>
                        </a:defRPr>
                      </a:lvl1pPr>
                      <a:lvl2pPr marL="457200" algn="l" defTabSz="914400" rtl="0" eaLnBrk="1" latinLnBrk="0" hangingPunct="1">
                        <a:defRPr sz="1800" b="1" kern="1200">
                          <a:solidFill>
                            <a:schemeClr val="lt1"/>
                          </a:solidFill>
                          <a:latin typeface="Museo Sans For Dell"/>
                        </a:defRPr>
                      </a:lvl2pPr>
                      <a:lvl3pPr marL="914400" algn="l" defTabSz="914400" rtl="0" eaLnBrk="1" latinLnBrk="0" hangingPunct="1">
                        <a:defRPr sz="1800" b="1" kern="1200">
                          <a:solidFill>
                            <a:schemeClr val="lt1"/>
                          </a:solidFill>
                          <a:latin typeface="Museo Sans For Dell"/>
                        </a:defRPr>
                      </a:lvl3pPr>
                      <a:lvl4pPr marL="1371600" algn="l" defTabSz="914400" rtl="0" eaLnBrk="1" latinLnBrk="0" hangingPunct="1">
                        <a:defRPr sz="1800" b="1" kern="1200">
                          <a:solidFill>
                            <a:schemeClr val="lt1"/>
                          </a:solidFill>
                          <a:latin typeface="Museo Sans For Dell"/>
                        </a:defRPr>
                      </a:lvl4pPr>
                      <a:lvl5pPr marL="1828800" algn="l" defTabSz="914400" rtl="0" eaLnBrk="1" latinLnBrk="0" hangingPunct="1">
                        <a:defRPr sz="1800" b="1" kern="1200">
                          <a:solidFill>
                            <a:schemeClr val="lt1"/>
                          </a:solidFill>
                          <a:latin typeface="Museo Sans For Dell"/>
                        </a:defRPr>
                      </a:lvl5pPr>
                      <a:lvl6pPr marL="2286000" algn="l" defTabSz="914400" rtl="0" eaLnBrk="1" latinLnBrk="0" hangingPunct="1">
                        <a:defRPr sz="1800" b="1" kern="1200">
                          <a:solidFill>
                            <a:schemeClr val="lt1"/>
                          </a:solidFill>
                          <a:latin typeface="Museo Sans For Dell"/>
                        </a:defRPr>
                      </a:lvl6pPr>
                      <a:lvl7pPr marL="2743200" algn="l" defTabSz="914400" rtl="0" eaLnBrk="1" latinLnBrk="0" hangingPunct="1">
                        <a:defRPr sz="1800" b="1" kern="1200">
                          <a:solidFill>
                            <a:schemeClr val="lt1"/>
                          </a:solidFill>
                          <a:latin typeface="Museo Sans For Dell"/>
                        </a:defRPr>
                      </a:lvl7pPr>
                      <a:lvl8pPr marL="3200400" algn="l" defTabSz="914400" rtl="0" eaLnBrk="1" latinLnBrk="0" hangingPunct="1">
                        <a:defRPr sz="1800" b="1" kern="1200">
                          <a:solidFill>
                            <a:schemeClr val="lt1"/>
                          </a:solidFill>
                          <a:latin typeface="Museo Sans For Dell"/>
                        </a:defRPr>
                      </a:lvl8pPr>
                      <a:lvl9pPr marL="3657600" algn="l" defTabSz="914400" rtl="0" eaLnBrk="1" latinLnBrk="0" hangingPunct="1">
                        <a:defRPr sz="1800" b="1" kern="1200">
                          <a:solidFill>
                            <a:schemeClr val="lt1"/>
                          </a:solidFill>
                          <a:latin typeface="Museo Sans For Dell"/>
                        </a:defRPr>
                      </a:lvl9pPr>
                    </a:lstStyle>
                    <a:p>
                      <a:pPr marL="0" marR="0">
                        <a:lnSpc>
                          <a:spcPct val="115000"/>
                        </a:lnSpc>
                        <a:spcBef>
                          <a:spcPts val="0"/>
                        </a:spcBef>
                        <a:spcAft>
                          <a:spcPts val="0"/>
                        </a:spcAft>
                      </a:pPr>
                      <a:r>
                        <a:rPr lang="en-US" sz="700" dirty="0">
                          <a:solidFill>
                            <a:schemeClr val="tx2"/>
                          </a:solidFill>
                          <a:effectLst/>
                        </a:rPr>
                        <a:t>Host_3</a:t>
                      </a:r>
                      <a:endParaRPr lang="en-US" sz="700" dirty="0">
                        <a:solidFill>
                          <a:schemeClr val="tx2"/>
                        </a:solidFill>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nSpc>
                          <a:spcPct val="115000"/>
                        </a:lnSpc>
                        <a:spcBef>
                          <a:spcPts val="0"/>
                        </a:spcBef>
                        <a:spcAft>
                          <a:spcPts val="0"/>
                        </a:spcAft>
                      </a:pPr>
                      <a:r>
                        <a:rPr lang="en-US" sz="700">
                          <a:effectLst/>
                        </a:rPr>
                        <a:t>10CNLD1</a:t>
                      </a:r>
                      <a:endParaRPr lang="en-US" sz="70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40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nSpc>
                          <a:spcPct val="115000"/>
                        </a:lnSpc>
                        <a:spcBef>
                          <a:spcPts val="0"/>
                        </a:spcBef>
                        <a:spcAft>
                          <a:spcPts val="0"/>
                        </a:spcAft>
                      </a:pPr>
                      <a:r>
                        <a:rPr lang="en-US" sz="700">
                          <a:effectLst/>
                        </a:rPr>
                        <a:t>PowerEdge R620</a:t>
                      </a:r>
                      <a:endParaRPr lang="en-US" sz="70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40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nSpc>
                          <a:spcPct val="115000"/>
                        </a:lnSpc>
                        <a:spcBef>
                          <a:spcPts val="0"/>
                        </a:spcBef>
                        <a:spcAft>
                          <a:spcPts val="0"/>
                        </a:spcAft>
                      </a:pPr>
                      <a:r>
                        <a:rPr lang="en-US" sz="700">
                          <a:effectLst/>
                        </a:rPr>
                        <a:t>PERC 6/I Integrated</a:t>
                      </a:r>
                      <a:endParaRPr lang="en-US" sz="70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40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gn="ctr">
                        <a:lnSpc>
                          <a:spcPct val="115000"/>
                        </a:lnSpc>
                        <a:spcBef>
                          <a:spcPts val="0"/>
                        </a:spcBef>
                        <a:spcAft>
                          <a:spcPts val="0"/>
                        </a:spcAft>
                      </a:pPr>
                      <a:r>
                        <a:rPr lang="en-US" sz="700">
                          <a:effectLst/>
                        </a:rPr>
                        <a:t>0</a:t>
                      </a:r>
                      <a:endParaRPr lang="en-US" sz="70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40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gn="ctr">
                        <a:lnSpc>
                          <a:spcPct val="115000"/>
                        </a:lnSpc>
                        <a:spcBef>
                          <a:spcPts val="0"/>
                        </a:spcBef>
                        <a:spcAft>
                          <a:spcPts val="0"/>
                        </a:spcAft>
                      </a:pPr>
                      <a:r>
                        <a:rPr lang="en-US" sz="700">
                          <a:effectLst/>
                        </a:rPr>
                        <a:t>Ready</a:t>
                      </a:r>
                      <a:endParaRPr lang="en-US" sz="70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40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gn="ctr">
                        <a:lnSpc>
                          <a:spcPct val="115000"/>
                        </a:lnSpc>
                        <a:spcBef>
                          <a:spcPts val="0"/>
                        </a:spcBef>
                        <a:spcAft>
                          <a:spcPts val="0"/>
                        </a:spcAft>
                      </a:pPr>
                      <a:r>
                        <a:rPr lang="en-US" sz="700" dirty="0">
                          <a:effectLst/>
                        </a:rPr>
                        <a:t>2</a:t>
                      </a:r>
                      <a:endParaRPr lang="en-US" sz="700" dirty="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40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nSpc>
                          <a:spcPct val="115000"/>
                        </a:lnSpc>
                        <a:spcBef>
                          <a:spcPts val="0"/>
                        </a:spcBef>
                        <a:spcAft>
                          <a:spcPts val="0"/>
                        </a:spcAft>
                      </a:pPr>
                      <a:r>
                        <a:rPr lang="en-US" sz="700" dirty="0">
                          <a:effectLst/>
                        </a:rPr>
                        <a:t>4 x 148.5 GB</a:t>
                      </a:r>
                      <a:endParaRPr lang="en-US" sz="700" dirty="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40000"/>
                      </a:srgbClr>
                    </a:solidFill>
                  </a:tcPr>
                </a:tc>
              </a:tr>
              <a:tr h="228893">
                <a:tc>
                  <a:txBody>
                    <a:bodyPr/>
                    <a:lstStyle>
                      <a:lvl1pPr marL="0" algn="l" defTabSz="914400" rtl="0" eaLnBrk="1" latinLnBrk="0" hangingPunct="1">
                        <a:defRPr sz="1800" b="1" kern="1200">
                          <a:solidFill>
                            <a:schemeClr val="lt1"/>
                          </a:solidFill>
                          <a:latin typeface="Museo Sans For Dell"/>
                        </a:defRPr>
                      </a:lvl1pPr>
                      <a:lvl2pPr marL="457200" algn="l" defTabSz="914400" rtl="0" eaLnBrk="1" latinLnBrk="0" hangingPunct="1">
                        <a:defRPr sz="1800" b="1" kern="1200">
                          <a:solidFill>
                            <a:schemeClr val="lt1"/>
                          </a:solidFill>
                          <a:latin typeface="Museo Sans For Dell"/>
                        </a:defRPr>
                      </a:lvl2pPr>
                      <a:lvl3pPr marL="914400" algn="l" defTabSz="914400" rtl="0" eaLnBrk="1" latinLnBrk="0" hangingPunct="1">
                        <a:defRPr sz="1800" b="1" kern="1200">
                          <a:solidFill>
                            <a:schemeClr val="lt1"/>
                          </a:solidFill>
                          <a:latin typeface="Museo Sans For Dell"/>
                        </a:defRPr>
                      </a:lvl3pPr>
                      <a:lvl4pPr marL="1371600" algn="l" defTabSz="914400" rtl="0" eaLnBrk="1" latinLnBrk="0" hangingPunct="1">
                        <a:defRPr sz="1800" b="1" kern="1200">
                          <a:solidFill>
                            <a:schemeClr val="lt1"/>
                          </a:solidFill>
                          <a:latin typeface="Museo Sans For Dell"/>
                        </a:defRPr>
                      </a:lvl4pPr>
                      <a:lvl5pPr marL="1828800" algn="l" defTabSz="914400" rtl="0" eaLnBrk="1" latinLnBrk="0" hangingPunct="1">
                        <a:defRPr sz="1800" b="1" kern="1200">
                          <a:solidFill>
                            <a:schemeClr val="lt1"/>
                          </a:solidFill>
                          <a:latin typeface="Museo Sans For Dell"/>
                        </a:defRPr>
                      </a:lvl5pPr>
                      <a:lvl6pPr marL="2286000" algn="l" defTabSz="914400" rtl="0" eaLnBrk="1" latinLnBrk="0" hangingPunct="1">
                        <a:defRPr sz="1800" b="1" kern="1200">
                          <a:solidFill>
                            <a:schemeClr val="lt1"/>
                          </a:solidFill>
                          <a:latin typeface="Museo Sans For Dell"/>
                        </a:defRPr>
                      </a:lvl6pPr>
                      <a:lvl7pPr marL="2743200" algn="l" defTabSz="914400" rtl="0" eaLnBrk="1" latinLnBrk="0" hangingPunct="1">
                        <a:defRPr sz="1800" b="1" kern="1200">
                          <a:solidFill>
                            <a:schemeClr val="lt1"/>
                          </a:solidFill>
                          <a:latin typeface="Museo Sans For Dell"/>
                        </a:defRPr>
                      </a:lvl7pPr>
                      <a:lvl8pPr marL="3200400" algn="l" defTabSz="914400" rtl="0" eaLnBrk="1" latinLnBrk="0" hangingPunct="1">
                        <a:defRPr sz="1800" b="1" kern="1200">
                          <a:solidFill>
                            <a:schemeClr val="lt1"/>
                          </a:solidFill>
                          <a:latin typeface="Museo Sans For Dell"/>
                        </a:defRPr>
                      </a:lvl8pPr>
                      <a:lvl9pPr marL="3657600" algn="l" defTabSz="914400" rtl="0" eaLnBrk="1" latinLnBrk="0" hangingPunct="1">
                        <a:defRPr sz="1800" b="1" kern="1200">
                          <a:solidFill>
                            <a:schemeClr val="lt1"/>
                          </a:solidFill>
                          <a:latin typeface="Museo Sans For Dell"/>
                        </a:defRPr>
                      </a:lvl9pPr>
                    </a:lstStyle>
                    <a:p>
                      <a:pPr marL="0" marR="0">
                        <a:lnSpc>
                          <a:spcPct val="115000"/>
                        </a:lnSpc>
                        <a:spcBef>
                          <a:spcPts val="0"/>
                        </a:spcBef>
                        <a:spcAft>
                          <a:spcPts val="0"/>
                        </a:spcAft>
                      </a:pPr>
                      <a:r>
                        <a:rPr lang="en-US" sz="700" dirty="0">
                          <a:solidFill>
                            <a:schemeClr val="tx2"/>
                          </a:solidFill>
                          <a:effectLst/>
                        </a:rPr>
                        <a:t>Host_4</a:t>
                      </a:r>
                      <a:endParaRPr lang="en-US" sz="700" dirty="0">
                        <a:solidFill>
                          <a:schemeClr val="tx2"/>
                        </a:solidFill>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nSpc>
                          <a:spcPct val="115000"/>
                        </a:lnSpc>
                        <a:spcBef>
                          <a:spcPts val="0"/>
                        </a:spcBef>
                        <a:spcAft>
                          <a:spcPts val="0"/>
                        </a:spcAft>
                      </a:pPr>
                      <a:r>
                        <a:rPr lang="en-US" sz="700">
                          <a:effectLst/>
                        </a:rPr>
                        <a:t>FHSGVDX</a:t>
                      </a:r>
                      <a:endParaRPr lang="en-US" sz="70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20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nSpc>
                          <a:spcPct val="115000"/>
                        </a:lnSpc>
                        <a:spcBef>
                          <a:spcPts val="0"/>
                        </a:spcBef>
                        <a:spcAft>
                          <a:spcPts val="0"/>
                        </a:spcAft>
                      </a:pPr>
                      <a:r>
                        <a:rPr lang="en-US" sz="700">
                          <a:effectLst/>
                        </a:rPr>
                        <a:t>PowerEdge R510</a:t>
                      </a:r>
                      <a:endParaRPr lang="en-US" sz="70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20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nSpc>
                          <a:spcPct val="115000"/>
                        </a:lnSpc>
                        <a:spcBef>
                          <a:spcPts val="0"/>
                        </a:spcBef>
                        <a:spcAft>
                          <a:spcPts val="0"/>
                        </a:spcAft>
                      </a:pPr>
                      <a:r>
                        <a:rPr lang="en-US" sz="700">
                          <a:effectLst/>
                        </a:rPr>
                        <a:t>PERC H700 Integrated</a:t>
                      </a:r>
                      <a:endParaRPr lang="en-US" sz="70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20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gn="ctr">
                        <a:lnSpc>
                          <a:spcPct val="115000"/>
                        </a:lnSpc>
                        <a:spcBef>
                          <a:spcPts val="0"/>
                        </a:spcBef>
                        <a:spcAft>
                          <a:spcPts val="0"/>
                        </a:spcAft>
                      </a:pPr>
                      <a:r>
                        <a:rPr lang="en-US" sz="700">
                          <a:effectLst/>
                        </a:rPr>
                        <a:t>0</a:t>
                      </a:r>
                      <a:endParaRPr lang="en-US" sz="70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20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gn="ctr">
                        <a:lnSpc>
                          <a:spcPct val="115000"/>
                        </a:lnSpc>
                        <a:spcBef>
                          <a:spcPts val="0"/>
                        </a:spcBef>
                        <a:spcAft>
                          <a:spcPts val="0"/>
                        </a:spcAft>
                      </a:pPr>
                      <a:r>
                        <a:rPr lang="en-US" sz="700">
                          <a:effectLst/>
                        </a:rPr>
                        <a:t>Ready</a:t>
                      </a:r>
                      <a:endParaRPr lang="en-US" sz="70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20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gn="ctr">
                        <a:lnSpc>
                          <a:spcPct val="115000"/>
                        </a:lnSpc>
                        <a:spcBef>
                          <a:spcPts val="0"/>
                        </a:spcBef>
                        <a:spcAft>
                          <a:spcPts val="0"/>
                        </a:spcAft>
                      </a:pPr>
                      <a:r>
                        <a:rPr lang="en-US" sz="700">
                          <a:effectLst/>
                        </a:rPr>
                        <a:t>2</a:t>
                      </a:r>
                      <a:endParaRPr lang="en-US" sz="70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20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nSpc>
                          <a:spcPct val="115000"/>
                        </a:lnSpc>
                        <a:spcBef>
                          <a:spcPts val="0"/>
                        </a:spcBef>
                        <a:spcAft>
                          <a:spcPts val="0"/>
                        </a:spcAft>
                      </a:pPr>
                      <a:r>
                        <a:rPr lang="en-US" sz="700" dirty="0">
                          <a:effectLst/>
                        </a:rPr>
                        <a:t>12 x 1.9 TB</a:t>
                      </a:r>
                      <a:endParaRPr lang="en-US" sz="700" dirty="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20000"/>
                      </a:srgbClr>
                    </a:solidFill>
                  </a:tcPr>
                </a:tc>
              </a:tr>
              <a:tr h="228893">
                <a:tc>
                  <a:txBody>
                    <a:bodyPr/>
                    <a:lstStyle>
                      <a:lvl1pPr marL="0" algn="l" defTabSz="914400" rtl="0" eaLnBrk="1" latinLnBrk="0" hangingPunct="1">
                        <a:defRPr sz="1800" b="1" kern="1200">
                          <a:solidFill>
                            <a:schemeClr val="lt1"/>
                          </a:solidFill>
                          <a:latin typeface="Museo Sans For Dell"/>
                        </a:defRPr>
                      </a:lvl1pPr>
                      <a:lvl2pPr marL="457200" algn="l" defTabSz="914400" rtl="0" eaLnBrk="1" latinLnBrk="0" hangingPunct="1">
                        <a:defRPr sz="1800" b="1" kern="1200">
                          <a:solidFill>
                            <a:schemeClr val="lt1"/>
                          </a:solidFill>
                          <a:latin typeface="Museo Sans For Dell"/>
                        </a:defRPr>
                      </a:lvl2pPr>
                      <a:lvl3pPr marL="914400" algn="l" defTabSz="914400" rtl="0" eaLnBrk="1" latinLnBrk="0" hangingPunct="1">
                        <a:defRPr sz="1800" b="1" kern="1200">
                          <a:solidFill>
                            <a:schemeClr val="lt1"/>
                          </a:solidFill>
                          <a:latin typeface="Museo Sans For Dell"/>
                        </a:defRPr>
                      </a:lvl3pPr>
                      <a:lvl4pPr marL="1371600" algn="l" defTabSz="914400" rtl="0" eaLnBrk="1" latinLnBrk="0" hangingPunct="1">
                        <a:defRPr sz="1800" b="1" kern="1200">
                          <a:solidFill>
                            <a:schemeClr val="lt1"/>
                          </a:solidFill>
                          <a:latin typeface="Museo Sans For Dell"/>
                        </a:defRPr>
                      </a:lvl4pPr>
                      <a:lvl5pPr marL="1828800" algn="l" defTabSz="914400" rtl="0" eaLnBrk="1" latinLnBrk="0" hangingPunct="1">
                        <a:defRPr sz="1800" b="1" kern="1200">
                          <a:solidFill>
                            <a:schemeClr val="lt1"/>
                          </a:solidFill>
                          <a:latin typeface="Museo Sans For Dell"/>
                        </a:defRPr>
                      </a:lvl5pPr>
                      <a:lvl6pPr marL="2286000" algn="l" defTabSz="914400" rtl="0" eaLnBrk="1" latinLnBrk="0" hangingPunct="1">
                        <a:defRPr sz="1800" b="1" kern="1200">
                          <a:solidFill>
                            <a:schemeClr val="lt1"/>
                          </a:solidFill>
                          <a:latin typeface="Museo Sans For Dell"/>
                        </a:defRPr>
                      </a:lvl6pPr>
                      <a:lvl7pPr marL="2743200" algn="l" defTabSz="914400" rtl="0" eaLnBrk="1" latinLnBrk="0" hangingPunct="1">
                        <a:defRPr sz="1800" b="1" kern="1200">
                          <a:solidFill>
                            <a:schemeClr val="lt1"/>
                          </a:solidFill>
                          <a:latin typeface="Museo Sans For Dell"/>
                        </a:defRPr>
                      </a:lvl7pPr>
                      <a:lvl8pPr marL="3200400" algn="l" defTabSz="914400" rtl="0" eaLnBrk="1" latinLnBrk="0" hangingPunct="1">
                        <a:defRPr sz="1800" b="1" kern="1200">
                          <a:solidFill>
                            <a:schemeClr val="lt1"/>
                          </a:solidFill>
                          <a:latin typeface="Museo Sans For Dell"/>
                        </a:defRPr>
                      </a:lvl8pPr>
                      <a:lvl9pPr marL="3657600" algn="l" defTabSz="914400" rtl="0" eaLnBrk="1" latinLnBrk="0" hangingPunct="1">
                        <a:defRPr sz="1800" b="1" kern="1200">
                          <a:solidFill>
                            <a:schemeClr val="lt1"/>
                          </a:solidFill>
                          <a:latin typeface="Museo Sans For Dell"/>
                        </a:defRPr>
                      </a:lvl9pPr>
                    </a:lstStyle>
                    <a:p>
                      <a:pPr marL="0" marR="0">
                        <a:lnSpc>
                          <a:spcPct val="115000"/>
                        </a:lnSpc>
                        <a:spcBef>
                          <a:spcPts val="0"/>
                        </a:spcBef>
                        <a:spcAft>
                          <a:spcPts val="0"/>
                        </a:spcAft>
                      </a:pPr>
                      <a:r>
                        <a:rPr lang="en-US" sz="700" dirty="0">
                          <a:solidFill>
                            <a:schemeClr val="tx2"/>
                          </a:solidFill>
                          <a:effectLst/>
                        </a:rPr>
                        <a:t>Host_4</a:t>
                      </a:r>
                      <a:endParaRPr lang="en-US" sz="700" dirty="0">
                        <a:solidFill>
                          <a:schemeClr val="tx2"/>
                        </a:solidFill>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nSpc>
                          <a:spcPct val="115000"/>
                        </a:lnSpc>
                        <a:spcBef>
                          <a:spcPts val="0"/>
                        </a:spcBef>
                        <a:spcAft>
                          <a:spcPts val="0"/>
                        </a:spcAft>
                      </a:pPr>
                      <a:r>
                        <a:rPr lang="en-US" sz="700">
                          <a:effectLst/>
                        </a:rPr>
                        <a:t>FHSGVDX</a:t>
                      </a:r>
                      <a:endParaRPr lang="en-US" sz="70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40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nSpc>
                          <a:spcPct val="115000"/>
                        </a:lnSpc>
                        <a:spcBef>
                          <a:spcPts val="0"/>
                        </a:spcBef>
                        <a:spcAft>
                          <a:spcPts val="0"/>
                        </a:spcAft>
                      </a:pPr>
                      <a:r>
                        <a:rPr lang="en-US" sz="700">
                          <a:effectLst/>
                        </a:rPr>
                        <a:t>PowerEdge R510</a:t>
                      </a:r>
                      <a:endParaRPr lang="en-US" sz="70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40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nSpc>
                          <a:spcPct val="115000"/>
                        </a:lnSpc>
                        <a:spcBef>
                          <a:spcPts val="0"/>
                        </a:spcBef>
                        <a:spcAft>
                          <a:spcPts val="0"/>
                        </a:spcAft>
                      </a:pPr>
                      <a:r>
                        <a:rPr lang="en-US" sz="700">
                          <a:effectLst/>
                        </a:rPr>
                        <a:t>PERC H700 Integrated</a:t>
                      </a:r>
                      <a:endParaRPr lang="en-US" sz="70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40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gn="ctr">
                        <a:lnSpc>
                          <a:spcPct val="115000"/>
                        </a:lnSpc>
                        <a:spcBef>
                          <a:spcPts val="0"/>
                        </a:spcBef>
                        <a:spcAft>
                          <a:spcPts val="0"/>
                        </a:spcAft>
                      </a:pPr>
                      <a:r>
                        <a:rPr lang="en-US" sz="700">
                          <a:effectLst/>
                        </a:rPr>
                        <a:t>1</a:t>
                      </a:r>
                      <a:endParaRPr lang="en-US" sz="70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40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gn="ctr">
                        <a:lnSpc>
                          <a:spcPct val="115000"/>
                        </a:lnSpc>
                        <a:spcBef>
                          <a:spcPts val="0"/>
                        </a:spcBef>
                        <a:spcAft>
                          <a:spcPts val="0"/>
                        </a:spcAft>
                      </a:pPr>
                      <a:r>
                        <a:rPr lang="en-US" sz="700" dirty="0">
                          <a:effectLst/>
                        </a:rPr>
                        <a:t>Ready</a:t>
                      </a:r>
                      <a:endParaRPr lang="en-US" sz="700" dirty="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40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gn="ctr">
                        <a:lnSpc>
                          <a:spcPct val="115000"/>
                        </a:lnSpc>
                        <a:spcBef>
                          <a:spcPts val="0"/>
                        </a:spcBef>
                        <a:spcAft>
                          <a:spcPts val="0"/>
                        </a:spcAft>
                      </a:pPr>
                      <a:r>
                        <a:rPr lang="en-US" sz="700">
                          <a:effectLst/>
                        </a:rPr>
                        <a:t>2</a:t>
                      </a:r>
                      <a:endParaRPr lang="en-US" sz="70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40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nSpc>
                          <a:spcPct val="115000"/>
                        </a:lnSpc>
                        <a:spcBef>
                          <a:spcPts val="0"/>
                        </a:spcBef>
                        <a:spcAft>
                          <a:spcPts val="0"/>
                        </a:spcAft>
                      </a:pPr>
                      <a:r>
                        <a:rPr lang="en-US" sz="700" dirty="0">
                          <a:effectLst/>
                        </a:rPr>
                        <a:t>2 x 279 GB</a:t>
                      </a:r>
                      <a:endParaRPr lang="en-US" sz="700" dirty="0">
                        <a:effectLst/>
                        <a:latin typeface="Museo Sans For Dell"/>
                        <a:ea typeface="SimSun"/>
                        <a:cs typeface="Times New Roman"/>
                      </a:endParaRPr>
                    </a:p>
                  </a:txBody>
                  <a:tcPr marL="40431" marR="40431" marT="0" marB="0" anchor="ctr">
                    <a:lnL w="12700" cmpd="sng">
                      <a:solidFill>
                        <a:srgbClr val="444444"/>
                      </a:solidFill>
                    </a:lnL>
                    <a:lnR w="12700" cmpd="sng">
                      <a:solidFill>
                        <a:srgbClr val="444444"/>
                      </a:solidFill>
                    </a:lnR>
                    <a:lnT w="12700" cmpd="sng">
                      <a:solidFill>
                        <a:srgbClr val="444444"/>
                      </a:solidFill>
                    </a:lnT>
                    <a:lnB w="12700" cmpd="sng">
                      <a:solidFill>
                        <a:srgbClr val="444444"/>
                      </a:solidFill>
                    </a:lnB>
                    <a:lnTlToBr w="12700" cmpd="sng">
                      <a:noFill/>
                      <a:prstDash val="solid"/>
                    </a:lnTlToBr>
                    <a:lnBlToTr w="12700" cmpd="sng">
                      <a:noFill/>
                      <a:prstDash val="solid"/>
                    </a:lnBlToTr>
                    <a:solidFill>
                      <a:srgbClr val="0085C3">
                        <a:tint val="40000"/>
                      </a:srgbClr>
                    </a:solidFill>
                  </a:tcPr>
                </a:tc>
              </a:tr>
            </a:tbl>
          </a:graphicData>
        </a:graphic>
      </p:graphicFrame>
      <p:graphicFrame>
        <p:nvGraphicFramePr>
          <p:cNvPr id="46" name="Chart 45"/>
          <p:cNvGraphicFramePr/>
          <p:nvPr>
            <p:extLst>
              <p:ext uri="{D42A27DB-BD31-4B8C-83A1-F6EECF244321}">
                <p14:modId xmlns:p14="http://schemas.microsoft.com/office/powerpoint/2010/main" val="304712463"/>
              </p:ext>
            </p:extLst>
          </p:nvPr>
        </p:nvGraphicFramePr>
        <p:xfrm>
          <a:off x="5512285" y="1092529"/>
          <a:ext cx="3417960" cy="2247393"/>
        </p:xfrm>
        <a:graphic>
          <a:graphicData uri="http://schemas.openxmlformats.org/drawingml/2006/chart">
            <c:chart xmlns:c="http://schemas.openxmlformats.org/drawingml/2006/chart" xmlns:r="http://schemas.openxmlformats.org/officeDocument/2006/relationships" r:id="rId3"/>
          </a:graphicData>
        </a:graphic>
      </p:graphicFrame>
      <p:sp>
        <p:nvSpPr>
          <p:cNvPr id="72" name="Title 1"/>
          <p:cNvSpPr txBox="1">
            <a:spLocks/>
          </p:cNvSpPr>
          <p:nvPr/>
        </p:nvSpPr>
        <p:spPr bwMode="auto">
          <a:xfrm>
            <a:off x="438150" y="261562"/>
            <a:ext cx="8498590" cy="77559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3000" b="0" cap="none" baseline="0">
                <a:solidFill>
                  <a:schemeClr val="bg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sz="3200" dirty="0" smtClean="0"/>
              <a:t>ProSupport Plus proactive reporting</a:t>
            </a:r>
            <a:r>
              <a:rPr lang="en-US" dirty="0" smtClean="0"/>
              <a:t/>
            </a:r>
            <a:br>
              <a:rPr lang="en-US" dirty="0" smtClean="0"/>
            </a:br>
            <a:r>
              <a:rPr lang="en-US" sz="2400" dirty="0" smtClean="0">
                <a:solidFill>
                  <a:schemeClr val="tx1"/>
                </a:solidFill>
              </a:rPr>
              <a:t>Sample reports</a:t>
            </a:r>
            <a:endParaRPr lang="en-US" sz="2400" dirty="0">
              <a:solidFill>
                <a:schemeClr val="tx1"/>
              </a:solidFill>
            </a:endParaRPr>
          </a:p>
        </p:txBody>
      </p:sp>
      <p:sp>
        <p:nvSpPr>
          <p:cNvPr id="35" name="TextBox 34"/>
          <p:cNvSpPr txBox="1"/>
          <p:nvPr/>
        </p:nvSpPr>
        <p:spPr>
          <a:xfrm>
            <a:off x="5351717" y="790371"/>
            <a:ext cx="3878007" cy="286232"/>
          </a:xfrm>
          <a:prstGeom prst="rect">
            <a:avLst/>
          </a:prstGeom>
          <a:noFill/>
        </p:spPr>
        <p:txBody>
          <a:bodyPr wrap="square" rtlCol="0">
            <a:spAutoFit/>
          </a:bodyPr>
          <a:lstStyle/>
          <a:p>
            <a:pPr>
              <a:lnSpc>
                <a:spcPct val="90000"/>
              </a:lnSpc>
              <a:spcBef>
                <a:spcPts val="600"/>
              </a:spcBef>
              <a:spcAft>
                <a:spcPts val="0"/>
              </a:spcAft>
              <a:buClr>
                <a:schemeClr val="bg1"/>
              </a:buClr>
            </a:pPr>
            <a:r>
              <a:rPr lang="en-US" sz="1400" dirty="0" smtClean="0">
                <a:solidFill>
                  <a:schemeClr val="bg1"/>
                </a:solidFill>
                <a:latin typeface="+mn-lt"/>
              </a:rPr>
              <a:t>Sample Firmware Recommendations Report</a:t>
            </a:r>
          </a:p>
        </p:txBody>
      </p:sp>
      <p:sp>
        <p:nvSpPr>
          <p:cNvPr id="36" name="TextBox 35"/>
          <p:cNvSpPr txBox="1"/>
          <p:nvPr/>
        </p:nvSpPr>
        <p:spPr>
          <a:xfrm>
            <a:off x="5557652" y="3577996"/>
            <a:ext cx="3379088" cy="286232"/>
          </a:xfrm>
          <a:prstGeom prst="rect">
            <a:avLst/>
          </a:prstGeom>
          <a:noFill/>
        </p:spPr>
        <p:txBody>
          <a:bodyPr wrap="square" rtlCol="0">
            <a:spAutoFit/>
          </a:bodyPr>
          <a:lstStyle/>
          <a:p>
            <a:pPr algn="ctr">
              <a:lnSpc>
                <a:spcPct val="90000"/>
              </a:lnSpc>
              <a:spcBef>
                <a:spcPts val="600"/>
              </a:spcBef>
              <a:spcAft>
                <a:spcPts val="0"/>
              </a:spcAft>
              <a:buClr>
                <a:schemeClr val="bg1"/>
              </a:buClr>
            </a:pPr>
            <a:r>
              <a:rPr lang="en-US" sz="1400" dirty="0" smtClean="0">
                <a:solidFill>
                  <a:schemeClr val="bg1"/>
                </a:solidFill>
                <a:latin typeface="+mn-lt"/>
              </a:rPr>
              <a:t>Sample Configuration Overview Report</a:t>
            </a:r>
          </a:p>
        </p:txBody>
      </p:sp>
      <p:sp>
        <p:nvSpPr>
          <p:cNvPr id="122" name="Rectangle 121"/>
          <p:cNvSpPr/>
          <p:nvPr/>
        </p:nvSpPr>
        <p:spPr>
          <a:xfrm>
            <a:off x="43129" y="1266290"/>
            <a:ext cx="5380293" cy="4018229"/>
          </a:xfrm>
          <a:prstGeom prst="rect">
            <a:avLst/>
          </a:prstGeom>
          <a:solidFill>
            <a:srgbClr val="444444">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useo Sans For Dell"/>
              <a:ea typeface="+mn-ea"/>
              <a:cs typeface="+mn-cs"/>
            </a:endParaRPr>
          </a:p>
        </p:txBody>
      </p:sp>
      <p:grpSp>
        <p:nvGrpSpPr>
          <p:cNvPr id="8" name="Group 7"/>
          <p:cNvGrpSpPr/>
          <p:nvPr/>
        </p:nvGrpSpPr>
        <p:grpSpPr>
          <a:xfrm>
            <a:off x="276493" y="1385040"/>
            <a:ext cx="5089537" cy="3765852"/>
            <a:chOff x="233363" y="1215850"/>
            <a:chExt cx="5089537" cy="3793084"/>
          </a:xfrm>
        </p:grpSpPr>
        <p:sp>
          <p:nvSpPr>
            <p:cNvPr id="123" name="Rounded Rectangle 122"/>
            <p:cNvSpPr/>
            <p:nvPr/>
          </p:nvSpPr>
          <p:spPr>
            <a:xfrm>
              <a:off x="233364" y="2308600"/>
              <a:ext cx="5089536" cy="331005"/>
            </a:xfrm>
            <a:prstGeom prst="roundRect">
              <a:avLst/>
            </a:prstGeom>
            <a:solidFill>
              <a:srgbClr val="FFFFFF"/>
            </a:solidFill>
            <a:ln w="25400" cap="flat" cmpd="sng" algn="ctr">
              <a:noFill/>
              <a:prstDash val="solid"/>
            </a:ln>
            <a:effectLst/>
          </p:spPr>
          <p:txBody>
            <a:bodyPr rIns="25603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444444"/>
                  </a:solidFill>
                  <a:effectLst/>
                  <a:uLnTx/>
                  <a:uFillTx/>
                  <a:latin typeface="Museo Sans For Dell"/>
                  <a:ea typeface="+mn-ea"/>
                  <a:cs typeface="+mn-cs"/>
                </a:rPr>
                <a:t>Dispatches by rate, age and product (overview)</a:t>
              </a:r>
              <a:endParaRPr kumimoji="0" lang="en-US" sz="1000" b="0" i="0" u="none" strike="noStrike" kern="0" cap="none" spc="0" normalizeH="0" baseline="0" noProof="0" dirty="0">
                <a:ln>
                  <a:noFill/>
                </a:ln>
                <a:solidFill>
                  <a:srgbClr val="444444"/>
                </a:solidFill>
                <a:effectLst/>
                <a:uLnTx/>
                <a:uFillTx/>
                <a:latin typeface="Museo Sans For Dell"/>
                <a:ea typeface="+mn-ea"/>
                <a:cs typeface="+mn-cs"/>
              </a:endParaRPr>
            </a:p>
          </p:txBody>
        </p:sp>
        <p:sp>
          <p:nvSpPr>
            <p:cNvPr id="124" name="Rounded Rectangle 123"/>
            <p:cNvSpPr/>
            <p:nvPr/>
          </p:nvSpPr>
          <p:spPr>
            <a:xfrm>
              <a:off x="233363" y="3401353"/>
              <a:ext cx="5089537" cy="276302"/>
            </a:xfrm>
            <a:prstGeom prst="roundRect">
              <a:avLst/>
            </a:prstGeom>
            <a:solidFill>
              <a:srgbClr val="FFFFFF"/>
            </a:solidFill>
            <a:ln w="25400" cap="flat" cmpd="sng" algn="ctr">
              <a:noFill/>
              <a:prstDash val="solid"/>
            </a:ln>
            <a:effectLst/>
          </p:spPr>
          <p:txBody>
            <a:bodyPr rIns="25603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444444"/>
                  </a:solidFill>
                  <a:effectLst/>
                  <a:uLnTx/>
                  <a:uFillTx/>
                  <a:latin typeface="Museo Sans For Dell"/>
                  <a:ea typeface="+mn-ea"/>
                  <a:cs typeface="+mn-cs"/>
                </a:rPr>
                <a:t>Utilization</a:t>
              </a:r>
              <a:endParaRPr kumimoji="0" lang="en-US" sz="1100" b="1" i="0" u="none" strike="noStrike" kern="0" cap="none" spc="0" normalizeH="0" baseline="0" noProof="0" dirty="0">
                <a:ln>
                  <a:noFill/>
                </a:ln>
                <a:solidFill>
                  <a:srgbClr val="444444"/>
                </a:solidFill>
                <a:effectLst/>
                <a:uLnTx/>
                <a:uFillTx/>
                <a:latin typeface="Museo Sans For Dell"/>
                <a:ea typeface="+mn-ea"/>
                <a:cs typeface="+mn-cs"/>
              </a:endParaRPr>
            </a:p>
          </p:txBody>
        </p:sp>
        <p:sp>
          <p:nvSpPr>
            <p:cNvPr id="125" name="Rounded Rectangle 124"/>
            <p:cNvSpPr/>
            <p:nvPr/>
          </p:nvSpPr>
          <p:spPr>
            <a:xfrm>
              <a:off x="233364" y="4063241"/>
              <a:ext cx="5089536" cy="276303"/>
            </a:xfrm>
            <a:prstGeom prst="roundRect">
              <a:avLst/>
            </a:prstGeom>
            <a:solidFill>
              <a:srgbClr val="FFFFFF"/>
            </a:solidFill>
            <a:ln w="25400" cap="flat" cmpd="sng" algn="ctr">
              <a:noFill/>
              <a:prstDash val="solid"/>
            </a:ln>
            <a:effectLst/>
          </p:spPr>
          <p:txBody>
            <a:bodyPr rIns="25603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444444"/>
                  </a:solidFill>
                  <a:effectLst/>
                  <a:uLnTx/>
                  <a:uFillTx/>
                  <a:latin typeface="Museo Sans For Dell"/>
                  <a:ea typeface="+mn-ea"/>
                  <a:cs typeface="+mn-cs"/>
                </a:rPr>
                <a:t>Overall volume capacity and utilization</a:t>
              </a:r>
              <a:endParaRPr kumimoji="0" lang="en-US" sz="1000" b="0" i="0" u="none" strike="noStrike" kern="0" cap="none" spc="0" normalizeH="0" baseline="0" noProof="0" dirty="0">
                <a:ln>
                  <a:noFill/>
                </a:ln>
                <a:solidFill>
                  <a:srgbClr val="444444"/>
                </a:solidFill>
                <a:effectLst/>
                <a:uLnTx/>
                <a:uFillTx/>
                <a:latin typeface="Museo Sans For Dell"/>
                <a:ea typeface="+mn-ea"/>
                <a:cs typeface="+mn-cs"/>
              </a:endParaRPr>
            </a:p>
          </p:txBody>
        </p:sp>
        <p:sp>
          <p:nvSpPr>
            <p:cNvPr id="126" name="Rounded Rectangle 125"/>
            <p:cNvSpPr/>
            <p:nvPr/>
          </p:nvSpPr>
          <p:spPr>
            <a:xfrm>
              <a:off x="233363" y="2687331"/>
              <a:ext cx="5089537" cy="276303"/>
            </a:xfrm>
            <a:prstGeom prst="roundRect">
              <a:avLst/>
            </a:prstGeom>
            <a:solidFill>
              <a:srgbClr val="FFFFFF"/>
            </a:solidFill>
            <a:ln w="25400" cap="flat" cmpd="sng" algn="ctr">
              <a:noFill/>
              <a:prstDash val="solid"/>
            </a:ln>
            <a:effectLst/>
          </p:spPr>
          <p:txBody>
            <a:bodyPr rIns="25603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444444"/>
                  </a:solidFill>
                  <a:effectLst/>
                  <a:uLnTx/>
                  <a:uFillTx/>
                  <a:latin typeface="Museo Sans For Dell"/>
                  <a:ea typeface="+mn-ea"/>
                  <a:cs typeface="+mn-cs"/>
                </a:rPr>
                <a:t>Detailed case/incident review</a:t>
              </a:r>
              <a:endParaRPr kumimoji="0" lang="en-US" sz="1000" b="0" i="0" u="none" strike="noStrike" kern="0" cap="none" spc="0" normalizeH="0" baseline="0" noProof="0" dirty="0">
                <a:ln>
                  <a:noFill/>
                </a:ln>
                <a:solidFill>
                  <a:srgbClr val="444444"/>
                </a:solidFill>
                <a:effectLst/>
                <a:uLnTx/>
                <a:uFillTx/>
                <a:latin typeface="Museo Sans For Dell"/>
                <a:ea typeface="+mn-ea"/>
                <a:cs typeface="+mn-cs"/>
              </a:endParaRPr>
            </a:p>
          </p:txBody>
        </p:sp>
        <p:sp>
          <p:nvSpPr>
            <p:cNvPr id="127" name="Rounded Rectangle 126"/>
            <p:cNvSpPr/>
            <p:nvPr/>
          </p:nvSpPr>
          <p:spPr>
            <a:xfrm>
              <a:off x="233363" y="4732631"/>
              <a:ext cx="5089537" cy="276303"/>
            </a:xfrm>
            <a:prstGeom prst="roundRect">
              <a:avLst/>
            </a:prstGeom>
            <a:solidFill>
              <a:srgbClr val="FFFFFF"/>
            </a:solidFill>
            <a:ln w="25400" cap="flat" cmpd="sng" algn="ctr">
              <a:noFill/>
              <a:prstDash val="solid"/>
            </a:ln>
            <a:effectLst/>
          </p:spPr>
          <p:txBody>
            <a:bodyPr rIns="25603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444444"/>
                  </a:solidFill>
                  <a:effectLst/>
                  <a:uLnTx/>
                  <a:uFillTx/>
                  <a:latin typeface="Museo Sans For Dell"/>
                  <a:ea typeface="+mn-ea"/>
                  <a:cs typeface="+mn-cs"/>
                </a:rPr>
                <a:t>Page pool configuration</a:t>
              </a:r>
              <a:endParaRPr kumimoji="0" lang="en-US" sz="1000" b="0" i="0" u="none" strike="noStrike" kern="0" cap="none" spc="0" normalizeH="0" baseline="0" noProof="0" dirty="0">
                <a:ln>
                  <a:noFill/>
                </a:ln>
                <a:solidFill>
                  <a:srgbClr val="444444"/>
                </a:solidFill>
                <a:effectLst/>
                <a:uLnTx/>
                <a:uFillTx/>
                <a:latin typeface="Museo Sans For Dell"/>
                <a:ea typeface="+mn-ea"/>
                <a:cs typeface="+mn-cs"/>
              </a:endParaRPr>
            </a:p>
          </p:txBody>
        </p:sp>
        <p:sp>
          <p:nvSpPr>
            <p:cNvPr id="128" name="Rounded Rectangle 127"/>
            <p:cNvSpPr/>
            <p:nvPr/>
          </p:nvSpPr>
          <p:spPr>
            <a:xfrm>
              <a:off x="233363" y="1921182"/>
              <a:ext cx="5089537" cy="331005"/>
            </a:xfrm>
            <a:prstGeom prst="roundRect">
              <a:avLst/>
            </a:prstGeom>
            <a:solidFill>
              <a:srgbClr val="FFFFFF"/>
            </a:solidFill>
            <a:ln w="25400" cap="flat" cmpd="sng" algn="ctr">
              <a:noFill/>
              <a:prstDash val="solid"/>
            </a:ln>
            <a:effectLst/>
          </p:spPr>
          <p:txBody>
            <a:bodyPr rIns="25603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000" kern="0" dirty="0" smtClean="0">
                  <a:solidFill>
                    <a:srgbClr val="444444"/>
                  </a:solidFill>
                  <a:latin typeface="Museo Sans For Dell"/>
                </a:rPr>
                <a:t>Incidents</a:t>
              </a:r>
              <a:r>
                <a:rPr kumimoji="0" lang="en-US" sz="1000" b="0" i="0" u="none" strike="noStrike" kern="0" cap="none" spc="0" normalizeH="0" baseline="0" noProof="0" dirty="0" smtClean="0">
                  <a:ln>
                    <a:noFill/>
                  </a:ln>
                  <a:solidFill>
                    <a:srgbClr val="444444"/>
                  </a:solidFill>
                  <a:effectLst/>
                  <a:uLnTx/>
                  <a:uFillTx/>
                  <a:latin typeface="Museo Sans For Dell"/>
                </a:rPr>
                <a:t> by rate, age and product (overview)</a:t>
              </a:r>
              <a:endParaRPr kumimoji="0" lang="en-US" sz="1000" b="0" i="0" u="none" strike="noStrike" kern="0" cap="none" spc="0" normalizeH="0" baseline="0" noProof="0" dirty="0">
                <a:ln>
                  <a:noFill/>
                </a:ln>
                <a:solidFill>
                  <a:srgbClr val="444444"/>
                </a:solidFill>
                <a:effectLst/>
                <a:uLnTx/>
                <a:uFillTx/>
                <a:latin typeface="Museo Sans For Dell"/>
              </a:endParaRPr>
            </a:p>
          </p:txBody>
        </p:sp>
        <p:sp>
          <p:nvSpPr>
            <p:cNvPr id="129" name="Rounded Rectangle 128"/>
            <p:cNvSpPr/>
            <p:nvPr/>
          </p:nvSpPr>
          <p:spPr>
            <a:xfrm>
              <a:off x="233363" y="3022621"/>
              <a:ext cx="5089537" cy="331005"/>
            </a:xfrm>
            <a:prstGeom prst="roundRect">
              <a:avLst/>
            </a:prstGeom>
            <a:solidFill>
              <a:srgbClr val="FFFFFF"/>
            </a:solidFill>
            <a:ln w="25400" cap="flat" cmpd="sng" algn="ctr">
              <a:noFill/>
              <a:prstDash val="solid"/>
            </a:ln>
            <a:effectLst/>
          </p:spPr>
          <p:txBody>
            <a:bodyPr rIns="25603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444444"/>
                  </a:solidFill>
                  <a:effectLst/>
                  <a:uLnTx/>
                  <a:uFillTx/>
                  <a:latin typeface="Museo Sans For Dell"/>
                  <a:ea typeface="+mn-ea"/>
                  <a:cs typeface="+mn-cs"/>
                </a:rPr>
                <a:t>Firmware and software revision recommendations</a:t>
              </a:r>
              <a:endParaRPr kumimoji="0" lang="en-US" sz="1000" b="0" i="0" u="none" strike="noStrike" kern="0" cap="none" spc="0" normalizeH="0" baseline="0" noProof="0" dirty="0">
                <a:ln>
                  <a:noFill/>
                </a:ln>
                <a:solidFill>
                  <a:srgbClr val="444444"/>
                </a:solidFill>
                <a:effectLst/>
                <a:uLnTx/>
                <a:uFillTx/>
                <a:latin typeface="Museo Sans For Dell"/>
                <a:ea typeface="+mn-ea"/>
                <a:cs typeface="+mn-cs"/>
              </a:endParaRPr>
            </a:p>
          </p:txBody>
        </p:sp>
        <p:sp>
          <p:nvSpPr>
            <p:cNvPr id="130" name="Rounded Rectangle 129"/>
            <p:cNvSpPr/>
            <p:nvPr/>
          </p:nvSpPr>
          <p:spPr>
            <a:xfrm>
              <a:off x="233363" y="3727953"/>
              <a:ext cx="5089537" cy="276303"/>
            </a:xfrm>
            <a:prstGeom prst="roundRect">
              <a:avLst/>
            </a:prstGeom>
            <a:solidFill>
              <a:srgbClr val="FFFFFF"/>
            </a:solidFill>
            <a:ln w="25400" cap="flat" cmpd="sng" algn="ctr">
              <a:noFill/>
              <a:prstDash val="solid"/>
            </a:ln>
            <a:effectLst/>
          </p:spPr>
          <p:txBody>
            <a:bodyPr rIns="25603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444444"/>
                  </a:solidFill>
                  <a:effectLst/>
                  <a:uLnTx/>
                  <a:uFillTx/>
                  <a:latin typeface="Museo Sans For Dell"/>
                  <a:ea typeface="+mn-ea"/>
                  <a:cs typeface="+mn-cs"/>
                </a:rPr>
                <a:t>Storage</a:t>
              </a:r>
              <a:r>
                <a:rPr kumimoji="0" lang="en-US" sz="1000" b="0" i="0" u="none" strike="noStrike" kern="0" cap="none" spc="0" normalizeH="0" noProof="0" dirty="0" smtClean="0">
                  <a:ln>
                    <a:noFill/>
                  </a:ln>
                  <a:solidFill>
                    <a:srgbClr val="444444"/>
                  </a:solidFill>
                  <a:effectLst/>
                  <a:uLnTx/>
                  <a:uFillTx/>
                  <a:latin typeface="Museo Sans For Dell"/>
                  <a:ea typeface="+mn-ea"/>
                  <a:cs typeface="+mn-cs"/>
                </a:rPr>
                <a:t> enclosure overview summary</a:t>
              </a:r>
              <a:endParaRPr kumimoji="0" lang="en-US" sz="1000" b="0" i="0" u="none" strike="noStrike" kern="0" cap="none" spc="0" normalizeH="0" baseline="0" noProof="0" dirty="0">
                <a:ln>
                  <a:noFill/>
                </a:ln>
                <a:solidFill>
                  <a:srgbClr val="444444"/>
                </a:solidFill>
                <a:effectLst/>
                <a:uLnTx/>
                <a:uFillTx/>
                <a:latin typeface="Museo Sans For Dell"/>
                <a:ea typeface="+mn-ea"/>
                <a:cs typeface="+mn-cs"/>
              </a:endParaRPr>
            </a:p>
          </p:txBody>
        </p:sp>
        <p:sp>
          <p:nvSpPr>
            <p:cNvPr id="131" name="Rounded Rectangle 130"/>
            <p:cNvSpPr/>
            <p:nvPr/>
          </p:nvSpPr>
          <p:spPr>
            <a:xfrm>
              <a:off x="233363" y="4397342"/>
              <a:ext cx="5089537" cy="276303"/>
            </a:xfrm>
            <a:prstGeom prst="roundRect">
              <a:avLst/>
            </a:prstGeom>
            <a:solidFill>
              <a:srgbClr val="FFFFFF"/>
            </a:solidFill>
            <a:ln w="25400" cap="flat" cmpd="sng" algn="ctr">
              <a:noFill/>
              <a:prstDash val="solid"/>
            </a:ln>
            <a:effectLst/>
          </p:spPr>
          <p:txBody>
            <a:bodyPr rIns="25603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444444"/>
                  </a:solidFill>
                  <a:effectLst/>
                  <a:uLnTx/>
                  <a:uFillTx/>
                  <a:latin typeface="Museo Sans For Dell"/>
                  <a:ea typeface="+mn-ea"/>
                  <a:cs typeface="+mn-cs"/>
                </a:rPr>
                <a:t>In-depth capacity review</a:t>
              </a:r>
              <a:endParaRPr kumimoji="0" lang="en-US" sz="1000" b="0" i="0" u="none" strike="noStrike" kern="0" cap="none" spc="0" normalizeH="0" baseline="0" noProof="0" dirty="0">
                <a:ln>
                  <a:noFill/>
                </a:ln>
                <a:solidFill>
                  <a:srgbClr val="444444"/>
                </a:solidFill>
                <a:effectLst/>
                <a:uLnTx/>
                <a:uFillTx/>
                <a:latin typeface="Museo Sans For Dell"/>
                <a:ea typeface="+mn-ea"/>
                <a:cs typeface="+mn-cs"/>
              </a:endParaRPr>
            </a:p>
          </p:txBody>
        </p:sp>
        <p:sp>
          <p:nvSpPr>
            <p:cNvPr id="139" name="Rounded Rectangle 138"/>
            <p:cNvSpPr/>
            <p:nvPr/>
          </p:nvSpPr>
          <p:spPr>
            <a:xfrm>
              <a:off x="233364" y="1215850"/>
              <a:ext cx="5089536" cy="272417"/>
            </a:xfrm>
            <a:prstGeom prst="roundRect">
              <a:avLst/>
            </a:prstGeom>
            <a:solidFill>
              <a:srgbClr val="FFFFFF"/>
            </a:solidFill>
            <a:ln w="25400" cap="flat" cmpd="sng" algn="ctr">
              <a:noFill/>
              <a:prstDash val="solid"/>
            </a:ln>
            <a:effectLst/>
          </p:spPr>
          <p:txBody>
            <a:bodyPr rIns="25603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444444"/>
                  </a:solidFill>
                  <a:effectLst/>
                  <a:uLnTx/>
                  <a:uFillTx/>
                  <a:latin typeface="Museo Sans For Dell"/>
                  <a:ea typeface="+mn-ea"/>
                  <a:cs typeface="+mn-cs"/>
                </a:rPr>
                <a:t>General Environment Reporting</a:t>
              </a:r>
              <a:endParaRPr kumimoji="0" lang="en-US" sz="1100" b="1" i="0" u="none" strike="noStrike" kern="0" cap="none" spc="0" normalizeH="0" baseline="0" noProof="0" dirty="0">
                <a:ln>
                  <a:noFill/>
                </a:ln>
                <a:solidFill>
                  <a:srgbClr val="444444"/>
                </a:solidFill>
                <a:effectLst/>
                <a:uLnTx/>
                <a:uFillTx/>
                <a:latin typeface="Museo Sans For Dell"/>
                <a:ea typeface="+mn-ea"/>
                <a:cs typeface="+mn-cs"/>
              </a:endParaRPr>
            </a:p>
          </p:txBody>
        </p:sp>
        <p:sp>
          <p:nvSpPr>
            <p:cNvPr id="140" name="Rounded Rectangle 139"/>
            <p:cNvSpPr/>
            <p:nvPr/>
          </p:nvSpPr>
          <p:spPr>
            <a:xfrm>
              <a:off x="233363" y="1533762"/>
              <a:ext cx="5089537" cy="331005"/>
            </a:xfrm>
            <a:prstGeom prst="roundRect">
              <a:avLst/>
            </a:prstGeom>
            <a:solidFill>
              <a:srgbClr val="FFFFFF"/>
            </a:solidFill>
            <a:ln w="25400" cap="flat" cmpd="sng" algn="ctr">
              <a:noFill/>
              <a:prstDash val="solid"/>
            </a:ln>
            <a:effectLst/>
          </p:spPr>
          <p:txBody>
            <a:bodyPr rIns="25603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444444"/>
                  </a:solidFill>
                  <a:effectLst/>
                  <a:uLnTx/>
                  <a:uFillTx/>
                  <a:latin typeface="Museo Sans For Dell"/>
                  <a:ea typeface="+mn-ea"/>
                  <a:cs typeface="+mn-cs"/>
                </a:rPr>
                <a:t>Install base overview product, entitlement and expiration</a:t>
              </a:r>
              <a:endParaRPr kumimoji="0" lang="en-US" sz="1000" b="0" i="0" u="none" strike="noStrike" kern="0" cap="none" spc="0" normalizeH="0" baseline="0" noProof="0" dirty="0">
                <a:ln>
                  <a:noFill/>
                </a:ln>
                <a:solidFill>
                  <a:srgbClr val="444444"/>
                </a:solidFill>
                <a:effectLst/>
                <a:uLnTx/>
                <a:uFillTx/>
                <a:latin typeface="Museo Sans For Dell"/>
                <a:ea typeface="+mn-ea"/>
                <a:cs typeface="+mn-cs"/>
              </a:endParaRPr>
            </a:p>
          </p:txBody>
        </p:sp>
      </p:grpSp>
      <p:sp>
        <p:nvSpPr>
          <p:cNvPr id="143" name="TextBox 142"/>
          <p:cNvSpPr txBox="1"/>
          <p:nvPr/>
        </p:nvSpPr>
        <p:spPr>
          <a:xfrm>
            <a:off x="4312213" y="1409281"/>
            <a:ext cx="1093958" cy="246221"/>
          </a:xfrm>
          <a:prstGeom prst="rect">
            <a:avLst/>
          </a:prstGeom>
          <a:noFill/>
        </p:spPr>
        <p:txBody>
          <a:bodyPr wrap="square" rtlCol="0">
            <a:spAutoFit/>
          </a:bodyPr>
          <a:lstStyle/>
          <a:p>
            <a:pPr algn="ctr"/>
            <a:r>
              <a:rPr lang="en-US" sz="1000" b="1" dirty="0">
                <a:solidFill>
                  <a:srgbClr val="FFFFFF"/>
                </a:solidFill>
                <a:latin typeface="Museo Sans For Dell"/>
                <a:sym typeface="Wingdings 2"/>
              </a:rPr>
              <a:t>Business hours</a:t>
            </a:r>
            <a:endParaRPr lang="en-US" sz="1000" b="1" dirty="0">
              <a:solidFill>
                <a:srgbClr val="FFFFFF"/>
              </a:solidFill>
              <a:latin typeface="Museo Sans For Dell"/>
            </a:endParaRPr>
          </a:p>
        </p:txBody>
      </p:sp>
      <p:sp>
        <p:nvSpPr>
          <p:cNvPr id="134" name="Round Same Side Corner Rectangle 133"/>
          <p:cNvSpPr/>
          <p:nvPr/>
        </p:nvSpPr>
        <p:spPr>
          <a:xfrm>
            <a:off x="3723181" y="1046696"/>
            <a:ext cx="702025" cy="338344"/>
          </a:xfrm>
          <a:prstGeom prst="round2SameRect">
            <a:avLst/>
          </a:prstGeom>
          <a:solidFill>
            <a:srgbClr val="0085C3"/>
          </a:solidFill>
          <a:effectLst/>
        </p:spPr>
        <p:txBody>
          <a:bodyPr wrap="square" lIns="182880" tIns="137160" rIns="137160" bIns="137160" rtlCol="0" anchor="ctr">
            <a:noAutofit/>
          </a:bodyPr>
          <a:lstStyle/>
          <a:p>
            <a:pPr marL="0" marR="0" lvl="0" indent="0" algn="ctr" defTabSz="9144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135" name="TextBox 134"/>
          <p:cNvSpPr txBox="1"/>
          <p:nvPr/>
        </p:nvSpPr>
        <p:spPr>
          <a:xfrm>
            <a:off x="3723181" y="1082321"/>
            <a:ext cx="702025" cy="302719"/>
          </a:xfrm>
          <a:prstGeom prst="rect">
            <a:avLst/>
          </a:prstGeom>
          <a:noFill/>
        </p:spPr>
        <p:txBody>
          <a:bodyPr wrap="square" lIns="45720" rIns="45720" rtlCol="0">
            <a:noAutofit/>
          </a:bodyPr>
          <a:lstStyle/>
          <a:p>
            <a:pPr algn="ctr"/>
            <a:r>
              <a:rPr lang="en-US" sz="700" b="1" dirty="0" smtClean="0">
                <a:solidFill>
                  <a:srgbClr val="FFFFFF"/>
                </a:solidFill>
                <a:latin typeface="Museo Sans For Dell" pitchFamily="2" charset="0"/>
              </a:rPr>
              <a:t>Without </a:t>
            </a:r>
            <a:r>
              <a:rPr lang="en-US" sz="700" b="1" dirty="0" err="1" smtClean="0">
                <a:solidFill>
                  <a:srgbClr val="FFFFFF"/>
                </a:solidFill>
                <a:latin typeface="Museo Sans For Dell" pitchFamily="2" charset="0"/>
              </a:rPr>
              <a:t>SupportAssist</a:t>
            </a:r>
            <a:endParaRPr lang="en-US" sz="700" b="1" dirty="0">
              <a:solidFill>
                <a:srgbClr val="FFFFFF"/>
              </a:solidFill>
              <a:latin typeface="Museo Sans For Dell" pitchFamily="2" charset="0"/>
            </a:endParaRPr>
          </a:p>
        </p:txBody>
      </p:sp>
      <p:sp>
        <p:nvSpPr>
          <p:cNvPr id="181" name="Round Same Side Corner Rectangle 180"/>
          <p:cNvSpPr/>
          <p:nvPr/>
        </p:nvSpPr>
        <p:spPr>
          <a:xfrm>
            <a:off x="4549663" y="1046696"/>
            <a:ext cx="702025" cy="338344"/>
          </a:xfrm>
          <a:prstGeom prst="round2SameRect">
            <a:avLst/>
          </a:prstGeom>
          <a:solidFill>
            <a:schemeClr val="accent2"/>
          </a:solidFill>
          <a:effectLst/>
        </p:spPr>
        <p:txBody>
          <a:bodyPr wrap="square" lIns="182880" tIns="137160" rIns="137160" bIns="137160" rtlCol="0" anchor="ctr">
            <a:noAutofit/>
          </a:bodyPr>
          <a:lstStyle/>
          <a:p>
            <a:pPr marL="0" marR="0" lvl="0" indent="0" algn="ctr" defTabSz="914400" eaLnBrk="1" fontAlgn="auto"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182" name="TextBox 181"/>
          <p:cNvSpPr txBox="1"/>
          <p:nvPr/>
        </p:nvSpPr>
        <p:spPr>
          <a:xfrm>
            <a:off x="4549663" y="1082321"/>
            <a:ext cx="702025" cy="302719"/>
          </a:xfrm>
          <a:prstGeom prst="rect">
            <a:avLst/>
          </a:prstGeom>
          <a:noFill/>
        </p:spPr>
        <p:txBody>
          <a:bodyPr wrap="square" lIns="45720" rIns="45720" rtlCol="0">
            <a:noAutofit/>
          </a:bodyPr>
          <a:lstStyle/>
          <a:p>
            <a:pPr algn="ctr"/>
            <a:r>
              <a:rPr lang="en-US" sz="700" b="1" dirty="0" smtClean="0">
                <a:solidFill>
                  <a:srgbClr val="FFFFFF"/>
                </a:solidFill>
                <a:latin typeface="Museo Sans For Dell" pitchFamily="2" charset="0"/>
              </a:rPr>
              <a:t>With </a:t>
            </a:r>
            <a:r>
              <a:rPr lang="en-US" sz="700" b="1" dirty="0" err="1" smtClean="0">
                <a:solidFill>
                  <a:srgbClr val="FFFFFF"/>
                </a:solidFill>
                <a:latin typeface="Museo Sans For Dell" pitchFamily="2" charset="0"/>
              </a:rPr>
              <a:t>SupportAssist</a:t>
            </a:r>
            <a:endParaRPr lang="en-US" sz="700" b="1" dirty="0">
              <a:solidFill>
                <a:srgbClr val="FFFFFF"/>
              </a:solidFill>
              <a:latin typeface="Museo Sans For Dell" pitchFamily="2" charset="0"/>
            </a:endParaRPr>
          </a:p>
        </p:txBody>
      </p:sp>
      <p:sp>
        <p:nvSpPr>
          <p:cNvPr id="147" name="Rectangle 146"/>
          <p:cNvSpPr/>
          <p:nvPr/>
        </p:nvSpPr>
        <p:spPr>
          <a:xfrm>
            <a:off x="3723181" y="1385041"/>
            <a:ext cx="702025" cy="3765852"/>
          </a:xfrm>
          <a:prstGeom prst="rect">
            <a:avLst/>
          </a:prstGeom>
          <a:solidFill>
            <a:srgbClr val="5482AB">
              <a:lumMod val="40000"/>
              <a:lumOff val="60000"/>
              <a:alpha val="5098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44444"/>
              </a:solidFill>
              <a:effectLst/>
              <a:uLnTx/>
              <a:uFillTx/>
              <a:latin typeface="Museo Sans For Dell"/>
              <a:ea typeface="+mn-ea"/>
              <a:cs typeface="+mn-cs"/>
            </a:endParaRPr>
          </a:p>
        </p:txBody>
      </p:sp>
      <p:sp>
        <p:nvSpPr>
          <p:cNvPr id="183" name="Rectangle 182"/>
          <p:cNvSpPr/>
          <p:nvPr/>
        </p:nvSpPr>
        <p:spPr>
          <a:xfrm>
            <a:off x="4549662" y="1385023"/>
            <a:ext cx="702025" cy="3765869"/>
          </a:xfrm>
          <a:prstGeom prst="rect">
            <a:avLst/>
          </a:prstGeom>
          <a:solidFill>
            <a:schemeClr val="accent2">
              <a:alpha val="5098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44444"/>
              </a:solidFill>
              <a:effectLst/>
              <a:uLnTx/>
              <a:uFillTx/>
              <a:latin typeface="Museo Sans For Dell"/>
              <a:ea typeface="+mn-ea"/>
              <a:cs typeface="+mn-cs"/>
            </a:endParaRPr>
          </a:p>
        </p:txBody>
      </p:sp>
      <p:sp>
        <p:nvSpPr>
          <p:cNvPr id="184" name="TextBox 183"/>
          <p:cNvSpPr txBox="1"/>
          <p:nvPr/>
        </p:nvSpPr>
        <p:spPr>
          <a:xfrm>
            <a:off x="3723182" y="1726986"/>
            <a:ext cx="702026" cy="323962"/>
          </a:xfrm>
          <a:prstGeom prst="rect">
            <a:avLst/>
          </a:prstGeom>
          <a:noFill/>
        </p:spPr>
        <p:txBody>
          <a:bodyPr wrap="square" rtlCol="0" anchor="ctr" anchorCtr="0">
            <a:noAutofit/>
          </a:bodyPr>
          <a:lstStyle/>
          <a:p>
            <a:pPr algn="ctr"/>
            <a:r>
              <a:rPr lang="en-US" sz="1800" b="1" dirty="0">
                <a:solidFill>
                  <a:srgbClr val="444444"/>
                </a:solidFill>
                <a:latin typeface="Museo Sans For Dell"/>
                <a:sym typeface="Wingdings 2"/>
              </a:rPr>
              <a:t></a:t>
            </a:r>
            <a:endParaRPr lang="en-US" sz="1800" b="1" dirty="0">
              <a:solidFill>
                <a:srgbClr val="444444"/>
              </a:solidFill>
              <a:latin typeface="Museo Sans For Dell"/>
            </a:endParaRPr>
          </a:p>
        </p:txBody>
      </p:sp>
      <p:sp>
        <p:nvSpPr>
          <p:cNvPr id="187" name="TextBox 186"/>
          <p:cNvSpPr txBox="1"/>
          <p:nvPr/>
        </p:nvSpPr>
        <p:spPr>
          <a:xfrm>
            <a:off x="3723182" y="2106958"/>
            <a:ext cx="702026" cy="323962"/>
          </a:xfrm>
          <a:prstGeom prst="rect">
            <a:avLst/>
          </a:prstGeom>
          <a:noFill/>
        </p:spPr>
        <p:txBody>
          <a:bodyPr wrap="square" rtlCol="0" anchor="ctr" anchorCtr="0">
            <a:noAutofit/>
          </a:bodyPr>
          <a:lstStyle/>
          <a:p>
            <a:pPr algn="ctr"/>
            <a:r>
              <a:rPr lang="en-US" sz="1800" b="1" dirty="0">
                <a:solidFill>
                  <a:srgbClr val="444444"/>
                </a:solidFill>
                <a:latin typeface="Museo Sans For Dell"/>
                <a:sym typeface="Wingdings 2"/>
              </a:rPr>
              <a:t></a:t>
            </a:r>
            <a:endParaRPr lang="en-US" sz="1800" b="1" dirty="0">
              <a:solidFill>
                <a:srgbClr val="444444"/>
              </a:solidFill>
              <a:latin typeface="Museo Sans For Dell"/>
            </a:endParaRPr>
          </a:p>
        </p:txBody>
      </p:sp>
      <p:sp>
        <p:nvSpPr>
          <p:cNvPr id="188" name="TextBox 187"/>
          <p:cNvSpPr txBox="1"/>
          <p:nvPr/>
        </p:nvSpPr>
        <p:spPr>
          <a:xfrm>
            <a:off x="3723181" y="2491597"/>
            <a:ext cx="702026" cy="323962"/>
          </a:xfrm>
          <a:prstGeom prst="rect">
            <a:avLst/>
          </a:prstGeom>
          <a:noFill/>
        </p:spPr>
        <p:txBody>
          <a:bodyPr wrap="square" rtlCol="0" anchor="ctr" anchorCtr="0">
            <a:noAutofit/>
          </a:bodyPr>
          <a:lstStyle/>
          <a:p>
            <a:pPr algn="ctr"/>
            <a:r>
              <a:rPr lang="en-US" sz="1800" b="1" dirty="0">
                <a:solidFill>
                  <a:srgbClr val="444444"/>
                </a:solidFill>
                <a:latin typeface="Museo Sans For Dell"/>
                <a:sym typeface="Wingdings 2"/>
              </a:rPr>
              <a:t></a:t>
            </a:r>
            <a:endParaRPr lang="en-US" sz="1800" b="1" dirty="0">
              <a:solidFill>
                <a:srgbClr val="444444"/>
              </a:solidFill>
              <a:latin typeface="Museo Sans For Dell"/>
            </a:endParaRPr>
          </a:p>
        </p:txBody>
      </p:sp>
      <p:sp>
        <p:nvSpPr>
          <p:cNvPr id="194" name="TextBox 193"/>
          <p:cNvSpPr txBox="1"/>
          <p:nvPr/>
        </p:nvSpPr>
        <p:spPr>
          <a:xfrm>
            <a:off x="4549665" y="1708412"/>
            <a:ext cx="702026" cy="323962"/>
          </a:xfrm>
          <a:prstGeom prst="rect">
            <a:avLst/>
          </a:prstGeom>
          <a:noFill/>
        </p:spPr>
        <p:txBody>
          <a:bodyPr wrap="square" rtlCol="0" anchor="ctr" anchorCtr="0">
            <a:noAutofit/>
          </a:bodyPr>
          <a:lstStyle/>
          <a:p>
            <a:pPr algn="ctr"/>
            <a:r>
              <a:rPr lang="en-US" sz="1800" b="1" dirty="0">
                <a:solidFill>
                  <a:srgbClr val="444444"/>
                </a:solidFill>
                <a:latin typeface="Museo Sans For Dell"/>
                <a:sym typeface="Wingdings 2"/>
              </a:rPr>
              <a:t></a:t>
            </a:r>
            <a:endParaRPr lang="en-US" sz="1800" b="1" dirty="0">
              <a:solidFill>
                <a:srgbClr val="444444"/>
              </a:solidFill>
              <a:latin typeface="Museo Sans For Dell"/>
            </a:endParaRPr>
          </a:p>
        </p:txBody>
      </p:sp>
      <p:sp>
        <p:nvSpPr>
          <p:cNvPr id="195" name="TextBox 194"/>
          <p:cNvSpPr txBox="1"/>
          <p:nvPr/>
        </p:nvSpPr>
        <p:spPr>
          <a:xfrm>
            <a:off x="4549665" y="2122888"/>
            <a:ext cx="702026" cy="323962"/>
          </a:xfrm>
          <a:prstGeom prst="rect">
            <a:avLst/>
          </a:prstGeom>
          <a:noFill/>
        </p:spPr>
        <p:txBody>
          <a:bodyPr wrap="square" rtlCol="0" anchor="ctr" anchorCtr="0">
            <a:noAutofit/>
          </a:bodyPr>
          <a:lstStyle/>
          <a:p>
            <a:pPr algn="ctr"/>
            <a:r>
              <a:rPr lang="en-US" sz="1800" b="1" dirty="0">
                <a:solidFill>
                  <a:srgbClr val="444444"/>
                </a:solidFill>
                <a:latin typeface="Museo Sans For Dell"/>
                <a:sym typeface="Wingdings 2"/>
              </a:rPr>
              <a:t></a:t>
            </a:r>
            <a:endParaRPr lang="en-US" sz="1800" b="1" dirty="0">
              <a:solidFill>
                <a:srgbClr val="444444"/>
              </a:solidFill>
              <a:latin typeface="Museo Sans For Dell"/>
            </a:endParaRPr>
          </a:p>
        </p:txBody>
      </p:sp>
      <p:sp>
        <p:nvSpPr>
          <p:cNvPr id="196" name="TextBox 195"/>
          <p:cNvSpPr txBox="1"/>
          <p:nvPr/>
        </p:nvSpPr>
        <p:spPr>
          <a:xfrm>
            <a:off x="4549664" y="2498901"/>
            <a:ext cx="702026" cy="323962"/>
          </a:xfrm>
          <a:prstGeom prst="rect">
            <a:avLst/>
          </a:prstGeom>
          <a:noFill/>
        </p:spPr>
        <p:txBody>
          <a:bodyPr wrap="square" rtlCol="0" anchor="ctr" anchorCtr="0">
            <a:noAutofit/>
          </a:bodyPr>
          <a:lstStyle/>
          <a:p>
            <a:pPr algn="ctr"/>
            <a:r>
              <a:rPr lang="en-US" sz="1800" b="1" dirty="0">
                <a:solidFill>
                  <a:srgbClr val="444444"/>
                </a:solidFill>
                <a:latin typeface="Museo Sans For Dell"/>
                <a:sym typeface="Wingdings 2"/>
              </a:rPr>
              <a:t></a:t>
            </a:r>
            <a:endParaRPr lang="en-US" sz="1800" b="1" dirty="0">
              <a:solidFill>
                <a:srgbClr val="444444"/>
              </a:solidFill>
              <a:latin typeface="Museo Sans For Dell"/>
            </a:endParaRPr>
          </a:p>
        </p:txBody>
      </p:sp>
      <p:sp>
        <p:nvSpPr>
          <p:cNvPr id="197" name="TextBox 196"/>
          <p:cNvSpPr txBox="1"/>
          <p:nvPr/>
        </p:nvSpPr>
        <p:spPr>
          <a:xfrm>
            <a:off x="4549665" y="2862331"/>
            <a:ext cx="702026" cy="323962"/>
          </a:xfrm>
          <a:prstGeom prst="rect">
            <a:avLst/>
          </a:prstGeom>
          <a:noFill/>
        </p:spPr>
        <p:txBody>
          <a:bodyPr wrap="square" rtlCol="0" anchor="ctr" anchorCtr="0">
            <a:noAutofit/>
          </a:bodyPr>
          <a:lstStyle/>
          <a:p>
            <a:pPr algn="ctr"/>
            <a:r>
              <a:rPr lang="en-US" sz="1800" b="1" dirty="0">
                <a:solidFill>
                  <a:srgbClr val="444444"/>
                </a:solidFill>
                <a:latin typeface="Museo Sans For Dell"/>
                <a:sym typeface="Wingdings 2"/>
              </a:rPr>
              <a:t></a:t>
            </a:r>
            <a:endParaRPr lang="en-US" sz="1800" b="1" dirty="0">
              <a:solidFill>
                <a:srgbClr val="444444"/>
              </a:solidFill>
              <a:latin typeface="Museo Sans For Dell"/>
            </a:endParaRPr>
          </a:p>
        </p:txBody>
      </p:sp>
      <p:sp>
        <p:nvSpPr>
          <p:cNvPr id="198" name="TextBox 197"/>
          <p:cNvSpPr txBox="1"/>
          <p:nvPr/>
        </p:nvSpPr>
        <p:spPr>
          <a:xfrm>
            <a:off x="4549664" y="3206174"/>
            <a:ext cx="702026" cy="323962"/>
          </a:xfrm>
          <a:prstGeom prst="rect">
            <a:avLst/>
          </a:prstGeom>
          <a:noFill/>
        </p:spPr>
        <p:txBody>
          <a:bodyPr wrap="square" rtlCol="0" anchor="ctr" anchorCtr="0">
            <a:noAutofit/>
          </a:bodyPr>
          <a:lstStyle/>
          <a:p>
            <a:pPr algn="ctr"/>
            <a:r>
              <a:rPr lang="en-US" sz="1800" b="1" dirty="0">
                <a:solidFill>
                  <a:srgbClr val="444444"/>
                </a:solidFill>
                <a:latin typeface="Museo Sans For Dell"/>
                <a:sym typeface="Wingdings 2"/>
              </a:rPr>
              <a:t></a:t>
            </a:r>
            <a:endParaRPr lang="en-US" sz="1800" b="1" dirty="0">
              <a:solidFill>
                <a:srgbClr val="444444"/>
              </a:solidFill>
              <a:latin typeface="Museo Sans For Dell"/>
            </a:endParaRPr>
          </a:p>
        </p:txBody>
      </p:sp>
      <p:sp>
        <p:nvSpPr>
          <p:cNvPr id="209" name="TextBox 208"/>
          <p:cNvSpPr txBox="1"/>
          <p:nvPr/>
        </p:nvSpPr>
        <p:spPr>
          <a:xfrm>
            <a:off x="4549664" y="3882901"/>
            <a:ext cx="702026" cy="323962"/>
          </a:xfrm>
          <a:prstGeom prst="rect">
            <a:avLst/>
          </a:prstGeom>
          <a:noFill/>
        </p:spPr>
        <p:txBody>
          <a:bodyPr wrap="square" rtlCol="0" anchor="ctr" anchorCtr="0">
            <a:noAutofit/>
          </a:bodyPr>
          <a:lstStyle/>
          <a:p>
            <a:pPr algn="ctr"/>
            <a:r>
              <a:rPr lang="en-US" sz="1800" b="1" dirty="0">
                <a:solidFill>
                  <a:srgbClr val="444444"/>
                </a:solidFill>
                <a:latin typeface="Museo Sans For Dell"/>
                <a:sym typeface="Wingdings 2"/>
              </a:rPr>
              <a:t></a:t>
            </a:r>
            <a:endParaRPr lang="en-US" sz="1800" b="1" dirty="0">
              <a:solidFill>
                <a:srgbClr val="444444"/>
              </a:solidFill>
              <a:latin typeface="Museo Sans For Dell"/>
            </a:endParaRPr>
          </a:p>
        </p:txBody>
      </p:sp>
      <p:sp>
        <p:nvSpPr>
          <p:cNvPr id="210" name="TextBox 209"/>
          <p:cNvSpPr txBox="1"/>
          <p:nvPr/>
        </p:nvSpPr>
        <p:spPr>
          <a:xfrm>
            <a:off x="4549664" y="4219743"/>
            <a:ext cx="702026" cy="323962"/>
          </a:xfrm>
          <a:prstGeom prst="rect">
            <a:avLst/>
          </a:prstGeom>
          <a:noFill/>
        </p:spPr>
        <p:txBody>
          <a:bodyPr wrap="square" rtlCol="0" anchor="ctr" anchorCtr="0">
            <a:noAutofit/>
          </a:bodyPr>
          <a:lstStyle/>
          <a:p>
            <a:pPr algn="ctr"/>
            <a:r>
              <a:rPr lang="en-US" sz="1800" b="1" dirty="0">
                <a:solidFill>
                  <a:srgbClr val="444444"/>
                </a:solidFill>
                <a:latin typeface="Museo Sans For Dell"/>
                <a:sym typeface="Wingdings 2"/>
              </a:rPr>
              <a:t></a:t>
            </a:r>
            <a:endParaRPr lang="en-US" sz="1800" b="1" dirty="0">
              <a:solidFill>
                <a:srgbClr val="444444"/>
              </a:solidFill>
              <a:latin typeface="Museo Sans For Dell"/>
            </a:endParaRPr>
          </a:p>
        </p:txBody>
      </p:sp>
      <p:sp>
        <p:nvSpPr>
          <p:cNvPr id="211" name="TextBox 210"/>
          <p:cNvSpPr txBox="1"/>
          <p:nvPr/>
        </p:nvSpPr>
        <p:spPr>
          <a:xfrm>
            <a:off x="4549663" y="4544000"/>
            <a:ext cx="702026" cy="323962"/>
          </a:xfrm>
          <a:prstGeom prst="rect">
            <a:avLst/>
          </a:prstGeom>
          <a:noFill/>
        </p:spPr>
        <p:txBody>
          <a:bodyPr wrap="square" rtlCol="0" anchor="ctr" anchorCtr="0">
            <a:noAutofit/>
          </a:bodyPr>
          <a:lstStyle/>
          <a:p>
            <a:pPr algn="ctr"/>
            <a:r>
              <a:rPr lang="en-US" sz="1800" b="1" dirty="0">
                <a:solidFill>
                  <a:srgbClr val="444444"/>
                </a:solidFill>
                <a:latin typeface="Museo Sans For Dell"/>
                <a:sym typeface="Wingdings 2"/>
              </a:rPr>
              <a:t></a:t>
            </a:r>
            <a:endParaRPr lang="en-US" sz="1800" b="1" dirty="0">
              <a:solidFill>
                <a:srgbClr val="444444"/>
              </a:solidFill>
              <a:latin typeface="Museo Sans For Dell"/>
            </a:endParaRPr>
          </a:p>
        </p:txBody>
      </p:sp>
      <p:sp>
        <p:nvSpPr>
          <p:cNvPr id="212" name="TextBox 211"/>
          <p:cNvSpPr txBox="1"/>
          <p:nvPr/>
        </p:nvSpPr>
        <p:spPr>
          <a:xfrm>
            <a:off x="4549664" y="4872926"/>
            <a:ext cx="702026" cy="323962"/>
          </a:xfrm>
          <a:prstGeom prst="rect">
            <a:avLst/>
          </a:prstGeom>
          <a:noFill/>
        </p:spPr>
        <p:txBody>
          <a:bodyPr wrap="square" rtlCol="0" anchor="ctr" anchorCtr="0">
            <a:noAutofit/>
          </a:bodyPr>
          <a:lstStyle/>
          <a:p>
            <a:pPr algn="ctr"/>
            <a:r>
              <a:rPr lang="en-US" sz="1800" b="1" dirty="0">
                <a:solidFill>
                  <a:srgbClr val="444444"/>
                </a:solidFill>
                <a:latin typeface="Museo Sans For Dell"/>
                <a:sym typeface="Wingdings 2"/>
              </a:rPr>
              <a:t></a:t>
            </a:r>
            <a:endParaRPr lang="en-US" sz="1800" b="1" dirty="0">
              <a:solidFill>
                <a:srgbClr val="444444"/>
              </a:solidFill>
              <a:latin typeface="Museo Sans For Dell"/>
            </a:endParaRPr>
          </a:p>
        </p:txBody>
      </p:sp>
      <p:sp>
        <p:nvSpPr>
          <p:cNvPr id="39" name="TextBox 38"/>
          <p:cNvSpPr txBox="1"/>
          <p:nvPr/>
        </p:nvSpPr>
        <p:spPr>
          <a:xfrm>
            <a:off x="276493" y="5410200"/>
            <a:ext cx="4724132" cy="646331"/>
          </a:xfrm>
          <a:prstGeom prst="rect">
            <a:avLst/>
          </a:prstGeom>
          <a:noFill/>
        </p:spPr>
        <p:txBody>
          <a:bodyPr wrap="square" rtlCol="0">
            <a:spAutoFit/>
          </a:bodyPr>
          <a:lstStyle/>
          <a:p>
            <a:r>
              <a:rPr lang="en-US" sz="1200" b="1" u="sng" dirty="0" smtClean="0">
                <a:solidFill>
                  <a:srgbClr val="FF0000"/>
                </a:solidFill>
                <a:latin typeface="+mn-lt"/>
              </a:rPr>
              <a:t>IMPORTANT!</a:t>
            </a:r>
            <a:r>
              <a:rPr lang="en-US" sz="1200" b="1" dirty="0" smtClean="0">
                <a:solidFill>
                  <a:srgbClr val="FF0000"/>
                </a:solidFill>
                <a:latin typeface="+mn-lt"/>
              </a:rPr>
              <a:t>  </a:t>
            </a:r>
            <a:r>
              <a:rPr lang="en-US" sz="1200" dirty="0" smtClean="0">
                <a:latin typeface="+mn-lt"/>
              </a:rPr>
              <a:t>When delivered to partner, reports are not categorized by customer.  Partners must </a:t>
            </a:r>
            <a:r>
              <a:rPr lang="en-US" sz="1200" b="1" u="sng" dirty="0" smtClean="0">
                <a:latin typeface="+mn-lt"/>
              </a:rPr>
              <a:t>manually divide</a:t>
            </a:r>
            <a:r>
              <a:rPr lang="en-US" sz="1200" dirty="0" smtClean="0">
                <a:latin typeface="+mn-lt"/>
              </a:rPr>
              <a:t> reports according their customer.</a:t>
            </a:r>
            <a:endParaRPr lang="en-US" sz="1200" dirty="0">
              <a:latin typeface="+mn-lt"/>
            </a:endParaRPr>
          </a:p>
        </p:txBody>
      </p:sp>
      <p:sp>
        <p:nvSpPr>
          <p:cNvPr id="40" name="TextBox 39"/>
          <p:cNvSpPr txBox="1"/>
          <p:nvPr/>
        </p:nvSpPr>
        <p:spPr>
          <a:xfrm>
            <a:off x="440237" y="6457435"/>
            <a:ext cx="265176" cy="118872"/>
          </a:xfrm>
          <a:prstGeom prst="rect">
            <a:avLst/>
          </a:prstGeom>
        </p:spPr>
        <p:txBody>
          <a:bodyPr vert="horz" lIns="0" tIns="0" rIns="0" bIns="0" rtlCol="0" anchor="ctr">
            <a:noAutofit/>
          </a:bodyPr>
          <a:lstStyle/>
          <a:p>
            <a:pPr>
              <a:lnSpc>
                <a:spcPct val="90000"/>
              </a:lnSpc>
              <a:buClr>
                <a:srgbClr val="0085C3"/>
              </a:buClr>
            </a:pPr>
            <a:fld id="{58EC7406-F4CC-4ABF-902E-2AF4E70E5C0F}" type="slidenum">
              <a:rPr lang="en-US" sz="900" smtClean="0">
                <a:solidFill>
                  <a:srgbClr val="000000">
                    <a:lumMod val="50000"/>
                    <a:lumOff val="50000"/>
                  </a:srgbClr>
                </a:solidFill>
                <a:latin typeface="Museo Sans For Dell"/>
              </a:rPr>
              <a:pPr>
                <a:lnSpc>
                  <a:spcPct val="90000"/>
                </a:lnSpc>
                <a:buClr>
                  <a:srgbClr val="0085C3"/>
                </a:buClr>
              </a:pPr>
              <a:t>15</a:t>
            </a:fld>
            <a:endParaRPr lang="en-US" sz="900" dirty="0" err="1" smtClean="0">
              <a:solidFill>
                <a:srgbClr val="000000">
                  <a:lumMod val="50000"/>
                  <a:lumOff val="50000"/>
                </a:srgbClr>
              </a:solidFill>
              <a:latin typeface="Museo Sans For Dell"/>
            </a:endParaRPr>
          </a:p>
        </p:txBody>
      </p:sp>
    </p:spTree>
    <p:extLst>
      <p:ext uri="{BB962C8B-B14F-4D97-AF65-F5344CB8AC3E}">
        <p14:creationId xmlns:p14="http://schemas.microsoft.com/office/powerpoint/2010/main" val="3047818729"/>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le 1"/>
          <p:cNvSpPr txBox="1">
            <a:spLocks/>
          </p:cNvSpPr>
          <p:nvPr/>
        </p:nvSpPr>
        <p:spPr bwMode="auto">
          <a:xfrm>
            <a:off x="438150" y="261562"/>
            <a:ext cx="8498590" cy="77559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3000" b="0" cap="none" baseline="0">
                <a:solidFill>
                  <a:schemeClr val="bg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sz="3200" dirty="0" smtClean="0"/>
              <a:t>ProSupport Plus proactive reporting</a:t>
            </a:r>
            <a:r>
              <a:rPr lang="en-US" dirty="0" smtClean="0"/>
              <a:t/>
            </a:r>
            <a:br>
              <a:rPr lang="en-US" dirty="0" smtClean="0"/>
            </a:br>
            <a:r>
              <a:rPr lang="en-US" sz="2400" dirty="0" smtClean="0">
                <a:solidFill>
                  <a:schemeClr val="tx1"/>
                </a:solidFill>
              </a:rPr>
              <a:t>Additional report examples</a:t>
            </a:r>
            <a:endParaRPr lang="en-US" sz="2400" dirty="0">
              <a:solidFill>
                <a:schemeClr val="tx1"/>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 y="1156154"/>
            <a:ext cx="3788793" cy="21239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8600" y="1156154"/>
            <a:ext cx="3767921" cy="21214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1424" y="2653974"/>
            <a:ext cx="3774809" cy="21214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ctangle 46"/>
          <p:cNvSpPr/>
          <p:nvPr/>
        </p:nvSpPr>
        <p:spPr>
          <a:xfrm>
            <a:off x="6829" y="4922040"/>
            <a:ext cx="9144000" cy="1176836"/>
          </a:xfrm>
          <a:prstGeom prst="rect">
            <a:avLst/>
          </a:prstGeom>
          <a:solidFill>
            <a:srgbClr val="EEEEEE"/>
          </a:solidFill>
          <a:effectLst/>
        </p:spPr>
        <p:txBody>
          <a:bodyPr wrap="square" lIns="182880" tIns="137160" rIns="137160" bIns="137160" rtlCol="0" anchor="ctr">
            <a:noAutofit/>
          </a:bodyPr>
          <a:lstStyle/>
          <a:p>
            <a:pPr marL="747713" indent="-285750">
              <a:spcBef>
                <a:spcPts val="0"/>
              </a:spcBef>
              <a:spcAft>
                <a:spcPts val="600"/>
              </a:spcAft>
              <a:buClr>
                <a:srgbClr val="444444"/>
              </a:buClr>
              <a:buSzPct val="125000"/>
              <a:buFont typeface="Arial" pitchFamily="34" charset="0"/>
              <a:buChar char="•"/>
            </a:pPr>
            <a:endParaRPr lang="en-US" sz="1800" dirty="0" smtClean="0">
              <a:solidFill>
                <a:srgbClr val="444444"/>
              </a:solidFill>
              <a:latin typeface="Museo Sans For Dell"/>
            </a:endParaRPr>
          </a:p>
          <a:p>
            <a:pPr marL="747713" indent="-285750">
              <a:spcBef>
                <a:spcPts val="0"/>
              </a:spcBef>
              <a:spcAft>
                <a:spcPts val="600"/>
              </a:spcAft>
              <a:buClr>
                <a:srgbClr val="444444"/>
              </a:buClr>
              <a:buSzPct val="125000"/>
              <a:buFont typeface="Arial" pitchFamily="34" charset="0"/>
              <a:buChar char="•"/>
            </a:pPr>
            <a:endParaRPr lang="en-US" sz="1800" dirty="0">
              <a:solidFill>
                <a:srgbClr val="444444"/>
              </a:solidFill>
              <a:latin typeface="Museo Sans For Dell"/>
            </a:endParaRPr>
          </a:p>
          <a:p>
            <a:pPr marL="747713" indent="-285750">
              <a:spcBef>
                <a:spcPts val="0"/>
              </a:spcBef>
              <a:spcAft>
                <a:spcPts val="600"/>
              </a:spcAft>
              <a:buClr>
                <a:srgbClr val="444444"/>
              </a:buClr>
              <a:buSzPct val="125000"/>
              <a:buFont typeface="Arial" pitchFamily="34" charset="0"/>
              <a:buChar char="•"/>
            </a:pPr>
            <a:r>
              <a:rPr lang="en-US" sz="1400" dirty="0" smtClean="0">
                <a:solidFill>
                  <a:srgbClr val="444444"/>
                </a:solidFill>
                <a:latin typeface="Museo Sans For Dell"/>
              </a:rPr>
              <a:t>In order to receive system-specific reporting, you </a:t>
            </a:r>
            <a:r>
              <a:rPr lang="en-US" sz="1400" b="1" u="sng" dirty="0" smtClean="0">
                <a:solidFill>
                  <a:srgbClr val="444444"/>
                </a:solidFill>
                <a:latin typeface="Museo Sans For Dell"/>
              </a:rPr>
              <a:t>must install </a:t>
            </a:r>
            <a:r>
              <a:rPr lang="en-US" sz="1400" b="1" u="sng" dirty="0" err="1" smtClean="0">
                <a:solidFill>
                  <a:srgbClr val="444444"/>
                </a:solidFill>
                <a:latin typeface="Museo Sans For Dell"/>
              </a:rPr>
              <a:t>SupportAssist</a:t>
            </a:r>
            <a:endParaRPr lang="en-US" sz="1400" b="1" u="sng" dirty="0">
              <a:solidFill>
                <a:srgbClr val="444444"/>
              </a:solidFill>
              <a:latin typeface="Museo Sans For Dell"/>
            </a:endParaRPr>
          </a:p>
          <a:p>
            <a:pPr marL="747713" indent="-285750">
              <a:spcBef>
                <a:spcPts val="0"/>
              </a:spcBef>
              <a:spcAft>
                <a:spcPts val="600"/>
              </a:spcAft>
              <a:buClr>
                <a:srgbClr val="444444"/>
              </a:buClr>
              <a:buSzPct val="125000"/>
              <a:buFont typeface="Arial" pitchFamily="34" charset="0"/>
              <a:buChar char="•"/>
            </a:pPr>
            <a:r>
              <a:rPr lang="en-US" sz="1400" dirty="0" smtClean="0">
                <a:solidFill>
                  <a:srgbClr val="444444"/>
                </a:solidFill>
                <a:latin typeface="Museo Sans For Dell"/>
              </a:rPr>
              <a:t>When </a:t>
            </a:r>
            <a:r>
              <a:rPr lang="en-US" sz="1400" dirty="0">
                <a:solidFill>
                  <a:srgbClr val="444444"/>
                </a:solidFill>
                <a:latin typeface="Museo Sans For Dell"/>
              </a:rPr>
              <a:t>delivered to </a:t>
            </a:r>
            <a:r>
              <a:rPr lang="en-US" sz="1400" dirty="0" smtClean="0">
                <a:solidFill>
                  <a:srgbClr val="444444"/>
                </a:solidFill>
                <a:latin typeface="Museo Sans For Dell"/>
              </a:rPr>
              <a:t>you, </a:t>
            </a:r>
            <a:r>
              <a:rPr lang="en-US" sz="1400" dirty="0">
                <a:solidFill>
                  <a:srgbClr val="444444"/>
                </a:solidFill>
                <a:latin typeface="Museo Sans For Dell"/>
              </a:rPr>
              <a:t>reports are not categorized by customer.  </a:t>
            </a:r>
            <a:r>
              <a:rPr lang="en-US" sz="1400" dirty="0" smtClean="0">
                <a:solidFill>
                  <a:srgbClr val="444444"/>
                </a:solidFill>
                <a:latin typeface="Museo Sans For Dell"/>
              </a:rPr>
              <a:t>You </a:t>
            </a:r>
            <a:r>
              <a:rPr lang="en-US" sz="1400" dirty="0">
                <a:solidFill>
                  <a:srgbClr val="444444"/>
                </a:solidFill>
                <a:latin typeface="Museo Sans For Dell"/>
              </a:rPr>
              <a:t>must </a:t>
            </a:r>
            <a:r>
              <a:rPr lang="en-US" sz="1400" b="1" u="sng" dirty="0">
                <a:solidFill>
                  <a:srgbClr val="444444"/>
                </a:solidFill>
                <a:latin typeface="Museo Sans For Dell"/>
              </a:rPr>
              <a:t>manually divide</a:t>
            </a:r>
            <a:r>
              <a:rPr lang="en-US" sz="1400" dirty="0">
                <a:solidFill>
                  <a:srgbClr val="444444"/>
                </a:solidFill>
                <a:latin typeface="Museo Sans For Dell"/>
              </a:rPr>
              <a:t> reports according </a:t>
            </a:r>
            <a:r>
              <a:rPr lang="en-US" sz="1400" dirty="0" smtClean="0">
                <a:solidFill>
                  <a:srgbClr val="444444"/>
                </a:solidFill>
                <a:latin typeface="Museo Sans For Dell"/>
              </a:rPr>
              <a:t>to your </a:t>
            </a:r>
            <a:r>
              <a:rPr lang="en-US" sz="1400" dirty="0">
                <a:solidFill>
                  <a:srgbClr val="444444"/>
                </a:solidFill>
                <a:latin typeface="Museo Sans For Dell"/>
              </a:rPr>
              <a:t>customer</a:t>
            </a:r>
            <a:r>
              <a:rPr lang="en-US" sz="1400" dirty="0" smtClean="0">
                <a:solidFill>
                  <a:srgbClr val="444444"/>
                </a:solidFill>
                <a:latin typeface="Museo Sans For Dell"/>
              </a:rPr>
              <a:t>.</a:t>
            </a:r>
          </a:p>
          <a:p>
            <a:pPr marL="747713" indent="-285750">
              <a:spcBef>
                <a:spcPts val="0"/>
              </a:spcBef>
              <a:spcAft>
                <a:spcPts val="600"/>
              </a:spcAft>
              <a:buClr>
                <a:srgbClr val="444444"/>
              </a:buClr>
              <a:buSzPct val="125000"/>
              <a:buFont typeface="Arial" pitchFamily="34" charset="0"/>
              <a:buChar char="•"/>
            </a:pPr>
            <a:r>
              <a:rPr lang="en-US" sz="1400" dirty="0" smtClean="0">
                <a:latin typeface="+mn-lt"/>
              </a:rPr>
              <a:t>Reporting available </a:t>
            </a:r>
            <a:r>
              <a:rPr lang="en-US" sz="1400" dirty="0">
                <a:latin typeface="+mn-lt"/>
              </a:rPr>
              <a:t>to only one entity, either </a:t>
            </a:r>
            <a:r>
              <a:rPr lang="en-US" sz="1400" dirty="0" smtClean="0">
                <a:latin typeface="+mn-lt"/>
              </a:rPr>
              <a:t>to you </a:t>
            </a:r>
            <a:r>
              <a:rPr lang="en-US" sz="1400" b="1" dirty="0" smtClean="0">
                <a:latin typeface="+mn-lt"/>
              </a:rPr>
              <a:t>or</a:t>
            </a:r>
            <a:r>
              <a:rPr lang="en-US" sz="1400" dirty="0" smtClean="0">
                <a:latin typeface="+mn-lt"/>
              </a:rPr>
              <a:t> your customer, </a:t>
            </a:r>
            <a:r>
              <a:rPr lang="en-US" sz="1400" b="1" u="sng" dirty="0">
                <a:latin typeface="+mn-lt"/>
              </a:rPr>
              <a:t>not </a:t>
            </a:r>
            <a:r>
              <a:rPr lang="en-US" sz="1400" b="1" u="sng" dirty="0" smtClean="0">
                <a:latin typeface="+mn-lt"/>
              </a:rPr>
              <a:t>both</a:t>
            </a:r>
          </a:p>
          <a:p>
            <a:pPr marL="747713" indent="-285750">
              <a:spcBef>
                <a:spcPts val="0"/>
              </a:spcBef>
              <a:spcAft>
                <a:spcPts val="600"/>
              </a:spcAft>
              <a:buClr>
                <a:srgbClr val="444444"/>
              </a:buClr>
              <a:buSzPct val="125000"/>
              <a:buFont typeface="Arial" pitchFamily="34" charset="0"/>
              <a:buChar char="•"/>
            </a:pPr>
            <a:endParaRPr lang="en-US" sz="1400" dirty="0">
              <a:solidFill>
                <a:srgbClr val="444444"/>
              </a:solidFill>
              <a:latin typeface="Museo Sans For Dell"/>
            </a:endParaRPr>
          </a:p>
          <a:p>
            <a:pPr marL="747713" indent="-285750">
              <a:spcBef>
                <a:spcPts val="0"/>
              </a:spcBef>
              <a:spcAft>
                <a:spcPts val="600"/>
              </a:spcAft>
              <a:buClr>
                <a:srgbClr val="444444"/>
              </a:buClr>
              <a:buSzPct val="125000"/>
              <a:buFont typeface="Arial" pitchFamily="34" charset="0"/>
              <a:buChar char="•"/>
            </a:pPr>
            <a:endParaRPr lang="en-US" sz="1800" dirty="0">
              <a:solidFill>
                <a:srgbClr val="444444"/>
              </a:solidFill>
              <a:latin typeface="Museo Sans For Dell"/>
            </a:endParaRPr>
          </a:p>
        </p:txBody>
      </p:sp>
      <p:sp>
        <p:nvSpPr>
          <p:cNvPr id="7" name="TextBox 6"/>
          <p:cNvSpPr txBox="1"/>
          <p:nvPr/>
        </p:nvSpPr>
        <p:spPr>
          <a:xfrm>
            <a:off x="440237" y="6457435"/>
            <a:ext cx="265176" cy="118872"/>
          </a:xfrm>
          <a:prstGeom prst="rect">
            <a:avLst/>
          </a:prstGeom>
        </p:spPr>
        <p:txBody>
          <a:bodyPr vert="horz" lIns="0" tIns="0" rIns="0" bIns="0" rtlCol="0" anchor="ctr">
            <a:noAutofit/>
          </a:bodyPr>
          <a:lstStyle/>
          <a:p>
            <a:pPr>
              <a:lnSpc>
                <a:spcPct val="90000"/>
              </a:lnSpc>
              <a:buClr>
                <a:srgbClr val="0085C3"/>
              </a:buClr>
            </a:pPr>
            <a:fld id="{58EC7406-F4CC-4ABF-902E-2AF4E70E5C0F}" type="slidenum">
              <a:rPr lang="en-US" sz="900" smtClean="0">
                <a:solidFill>
                  <a:srgbClr val="000000">
                    <a:lumMod val="50000"/>
                    <a:lumOff val="50000"/>
                  </a:srgbClr>
                </a:solidFill>
                <a:latin typeface="Museo Sans For Dell"/>
              </a:rPr>
              <a:pPr>
                <a:lnSpc>
                  <a:spcPct val="90000"/>
                </a:lnSpc>
                <a:buClr>
                  <a:srgbClr val="0085C3"/>
                </a:buClr>
              </a:pPr>
              <a:t>16</a:t>
            </a:fld>
            <a:endParaRPr lang="en-US" sz="900" dirty="0" err="1" smtClean="0">
              <a:solidFill>
                <a:srgbClr val="000000">
                  <a:lumMod val="50000"/>
                  <a:lumOff val="50000"/>
                </a:srgbClr>
              </a:solidFill>
              <a:latin typeface="Museo Sans For Dell"/>
            </a:endParaRPr>
          </a:p>
        </p:txBody>
      </p:sp>
    </p:spTree>
    <p:extLst>
      <p:ext uri="{BB962C8B-B14F-4D97-AF65-F5344CB8AC3E}">
        <p14:creationId xmlns:p14="http://schemas.microsoft.com/office/powerpoint/2010/main" val="117900313"/>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Technical training</a:t>
            </a:r>
            <a:endParaRPr lang="en-US" dirty="0"/>
          </a:p>
        </p:txBody>
      </p:sp>
    </p:spTree>
    <p:extLst>
      <p:ext uri="{BB962C8B-B14F-4D97-AF65-F5344CB8AC3E}">
        <p14:creationId xmlns:p14="http://schemas.microsoft.com/office/powerpoint/2010/main" val="1118081762"/>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09137" y="112474"/>
            <a:ext cx="8239126" cy="853560"/>
          </a:xfrm>
          <a:prstGeom prst="rect">
            <a:avLst/>
          </a:prstGeom>
        </p:spPr>
        <p:txBody>
          <a:bodyPr/>
          <a:lstStyle>
            <a:lvl1pPr algn="l" rtl="0" eaLnBrk="1" fontAlgn="base" hangingPunct="1">
              <a:lnSpc>
                <a:spcPct val="90000"/>
              </a:lnSpc>
              <a:spcBef>
                <a:spcPct val="0"/>
              </a:spcBef>
              <a:spcAft>
                <a:spcPct val="0"/>
              </a:spcAft>
              <a:defRPr sz="3000" b="0" cap="none" baseline="0">
                <a:solidFill>
                  <a:schemeClr val="bg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sz="3200" dirty="0" smtClean="0">
                <a:solidFill>
                  <a:srgbClr val="0085C3"/>
                </a:solidFill>
              </a:rPr>
              <a:t>Dell </a:t>
            </a:r>
            <a:r>
              <a:rPr lang="en-US" sz="3200" dirty="0" err="1" smtClean="0">
                <a:solidFill>
                  <a:srgbClr val="0085C3"/>
                </a:solidFill>
              </a:rPr>
              <a:t>SupportAssist</a:t>
            </a:r>
            <a:endParaRPr lang="en-US" sz="3200" dirty="0" smtClean="0">
              <a:solidFill>
                <a:srgbClr val="0085C3"/>
              </a:solidFill>
            </a:endParaRPr>
          </a:p>
          <a:p>
            <a:r>
              <a:rPr lang="en-US" sz="2400" dirty="0" smtClean="0">
                <a:solidFill>
                  <a:srgbClr val="444444"/>
                </a:solidFill>
              </a:rPr>
              <a:t>Feature comparison by service offer</a:t>
            </a:r>
            <a:r>
              <a:rPr lang="en-US" sz="2400" dirty="0" smtClean="0">
                <a:solidFill>
                  <a:srgbClr val="0085C3"/>
                </a:solidFill>
              </a:rPr>
              <a:t/>
            </a:r>
            <a:br>
              <a:rPr lang="en-US" sz="2400" dirty="0" smtClean="0">
                <a:solidFill>
                  <a:srgbClr val="0085C3"/>
                </a:solidFill>
              </a:rPr>
            </a:br>
            <a:endParaRPr lang="en-US" sz="2400" dirty="0">
              <a:solidFill>
                <a:srgbClr val="0085C3"/>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288414386"/>
              </p:ext>
            </p:extLst>
          </p:nvPr>
        </p:nvGraphicFramePr>
        <p:xfrm>
          <a:off x="457199" y="1136650"/>
          <a:ext cx="7867404" cy="4402348"/>
        </p:xfrm>
        <a:graphic>
          <a:graphicData uri="http://schemas.openxmlformats.org/drawingml/2006/table">
            <a:tbl>
              <a:tblPr firstRow="1" bandRow="1"/>
              <a:tblGrid>
                <a:gridCol w="4482936"/>
                <a:gridCol w="1056904"/>
                <a:gridCol w="1175657"/>
                <a:gridCol w="1151907"/>
              </a:tblGrid>
              <a:tr h="371427">
                <a:tc>
                  <a:txBody>
                    <a:bodyPr/>
                    <a:lstStyle>
                      <a:lvl1pPr marL="0" algn="l" defTabSz="914400" rtl="0" eaLnBrk="1" latinLnBrk="0" hangingPunct="1">
                        <a:defRPr sz="1800" b="1" kern="1200">
                          <a:solidFill>
                            <a:schemeClr val="lt1"/>
                          </a:solidFill>
                          <a:latin typeface="Museo Sans For Dell"/>
                        </a:defRPr>
                      </a:lvl1pPr>
                      <a:lvl2pPr marL="457200" algn="l" defTabSz="914400" rtl="0" eaLnBrk="1" latinLnBrk="0" hangingPunct="1">
                        <a:defRPr sz="1800" b="1" kern="1200">
                          <a:solidFill>
                            <a:schemeClr val="lt1"/>
                          </a:solidFill>
                          <a:latin typeface="Museo Sans For Dell"/>
                        </a:defRPr>
                      </a:lvl2pPr>
                      <a:lvl3pPr marL="914400" algn="l" defTabSz="914400" rtl="0" eaLnBrk="1" latinLnBrk="0" hangingPunct="1">
                        <a:defRPr sz="1800" b="1" kern="1200">
                          <a:solidFill>
                            <a:schemeClr val="lt1"/>
                          </a:solidFill>
                          <a:latin typeface="Museo Sans For Dell"/>
                        </a:defRPr>
                      </a:lvl3pPr>
                      <a:lvl4pPr marL="1371600" algn="l" defTabSz="914400" rtl="0" eaLnBrk="1" latinLnBrk="0" hangingPunct="1">
                        <a:defRPr sz="1800" b="1" kern="1200">
                          <a:solidFill>
                            <a:schemeClr val="lt1"/>
                          </a:solidFill>
                          <a:latin typeface="Museo Sans For Dell"/>
                        </a:defRPr>
                      </a:lvl4pPr>
                      <a:lvl5pPr marL="1828800" algn="l" defTabSz="914400" rtl="0" eaLnBrk="1" latinLnBrk="0" hangingPunct="1">
                        <a:defRPr sz="1800" b="1" kern="1200">
                          <a:solidFill>
                            <a:schemeClr val="lt1"/>
                          </a:solidFill>
                          <a:latin typeface="Museo Sans For Dell"/>
                        </a:defRPr>
                      </a:lvl5pPr>
                      <a:lvl6pPr marL="2286000" algn="l" defTabSz="914400" rtl="0" eaLnBrk="1" latinLnBrk="0" hangingPunct="1">
                        <a:defRPr sz="1800" b="1" kern="1200">
                          <a:solidFill>
                            <a:schemeClr val="lt1"/>
                          </a:solidFill>
                          <a:latin typeface="Museo Sans For Dell"/>
                        </a:defRPr>
                      </a:lvl6pPr>
                      <a:lvl7pPr marL="2743200" algn="l" defTabSz="914400" rtl="0" eaLnBrk="1" latinLnBrk="0" hangingPunct="1">
                        <a:defRPr sz="1800" b="1" kern="1200">
                          <a:solidFill>
                            <a:schemeClr val="lt1"/>
                          </a:solidFill>
                          <a:latin typeface="Museo Sans For Dell"/>
                        </a:defRPr>
                      </a:lvl7pPr>
                      <a:lvl8pPr marL="3200400" algn="l" defTabSz="914400" rtl="0" eaLnBrk="1" latinLnBrk="0" hangingPunct="1">
                        <a:defRPr sz="1800" b="1" kern="1200">
                          <a:solidFill>
                            <a:schemeClr val="lt1"/>
                          </a:solidFill>
                          <a:latin typeface="Museo Sans For Dell"/>
                        </a:defRPr>
                      </a:lvl8pPr>
                      <a:lvl9pPr marL="3657600" algn="l" defTabSz="914400" rtl="0" eaLnBrk="1" latinLnBrk="0" hangingPunct="1">
                        <a:defRPr sz="1800" b="1" kern="1200">
                          <a:solidFill>
                            <a:schemeClr val="lt1"/>
                          </a:solidFill>
                          <a:latin typeface="Museo Sans For Dell"/>
                        </a:defRPr>
                      </a:lvl9pPr>
                    </a:lstStyle>
                    <a:p>
                      <a:pPr marL="0" marR="0" algn="l">
                        <a:spcBef>
                          <a:spcPts val="0"/>
                        </a:spcBef>
                        <a:spcAft>
                          <a:spcPts val="0"/>
                        </a:spcAft>
                      </a:pPr>
                      <a:r>
                        <a:rPr lang="en-US" sz="1400" dirty="0">
                          <a:solidFill>
                            <a:schemeClr val="tx2"/>
                          </a:solidFill>
                          <a:effectLst/>
                        </a:rPr>
                        <a:t>Feature</a:t>
                      </a:r>
                      <a:endParaRPr lang="en-US" sz="1800" dirty="0">
                        <a:solidFill>
                          <a:schemeClr val="tx2"/>
                        </a:solidFill>
                        <a:effectLst/>
                        <a:latin typeface="+mn-lt"/>
                        <a:ea typeface="Times New Roman"/>
                      </a:endParaRPr>
                    </a:p>
                  </a:txBody>
                  <a:tcPr marL="67204" marR="67204" marT="33602" marB="336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85C3"/>
                    </a:solidFill>
                  </a:tcPr>
                </a:tc>
                <a:tc>
                  <a:txBody>
                    <a:bodyPr/>
                    <a:lstStyle>
                      <a:lvl1pPr marL="0" algn="l" defTabSz="914400" rtl="0" eaLnBrk="1" latinLnBrk="0" hangingPunct="1">
                        <a:defRPr sz="1800" b="1" kern="1200">
                          <a:solidFill>
                            <a:schemeClr val="lt1"/>
                          </a:solidFill>
                          <a:latin typeface="Museo Sans For Dell"/>
                        </a:defRPr>
                      </a:lvl1pPr>
                      <a:lvl2pPr marL="457200" algn="l" defTabSz="914400" rtl="0" eaLnBrk="1" latinLnBrk="0" hangingPunct="1">
                        <a:defRPr sz="1800" b="1" kern="1200">
                          <a:solidFill>
                            <a:schemeClr val="lt1"/>
                          </a:solidFill>
                          <a:latin typeface="Museo Sans For Dell"/>
                        </a:defRPr>
                      </a:lvl2pPr>
                      <a:lvl3pPr marL="914400" algn="l" defTabSz="914400" rtl="0" eaLnBrk="1" latinLnBrk="0" hangingPunct="1">
                        <a:defRPr sz="1800" b="1" kern="1200">
                          <a:solidFill>
                            <a:schemeClr val="lt1"/>
                          </a:solidFill>
                          <a:latin typeface="Museo Sans For Dell"/>
                        </a:defRPr>
                      </a:lvl3pPr>
                      <a:lvl4pPr marL="1371600" algn="l" defTabSz="914400" rtl="0" eaLnBrk="1" latinLnBrk="0" hangingPunct="1">
                        <a:defRPr sz="1800" b="1" kern="1200">
                          <a:solidFill>
                            <a:schemeClr val="lt1"/>
                          </a:solidFill>
                          <a:latin typeface="Museo Sans For Dell"/>
                        </a:defRPr>
                      </a:lvl4pPr>
                      <a:lvl5pPr marL="1828800" algn="l" defTabSz="914400" rtl="0" eaLnBrk="1" latinLnBrk="0" hangingPunct="1">
                        <a:defRPr sz="1800" b="1" kern="1200">
                          <a:solidFill>
                            <a:schemeClr val="lt1"/>
                          </a:solidFill>
                          <a:latin typeface="Museo Sans For Dell"/>
                        </a:defRPr>
                      </a:lvl5pPr>
                      <a:lvl6pPr marL="2286000" algn="l" defTabSz="914400" rtl="0" eaLnBrk="1" latinLnBrk="0" hangingPunct="1">
                        <a:defRPr sz="1800" b="1" kern="1200">
                          <a:solidFill>
                            <a:schemeClr val="lt1"/>
                          </a:solidFill>
                          <a:latin typeface="Museo Sans For Dell"/>
                        </a:defRPr>
                      </a:lvl6pPr>
                      <a:lvl7pPr marL="2743200" algn="l" defTabSz="914400" rtl="0" eaLnBrk="1" latinLnBrk="0" hangingPunct="1">
                        <a:defRPr sz="1800" b="1" kern="1200">
                          <a:solidFill>
                            <a:schemeClr val="lt1"/>
                          </a:solidFill>
                          <a:latin typeface="Museo Sans For Dell"/>
                        </a:defRPr>
                      </a:lvl7pPr>
                      <a:lvl8pPr marL="3200400" algn="l" defTabSz="914400" rtl="0" eaLnBrk="1" latinLnBrk="0" hangingPunct="1">
                        <a:defRPr sz="1800" b="1" kern="1200">
                          <a:solidFill>
                            <a:schemeClr val="lt1"/>
                          </a:solidFill>
                          <a:latin typeface="Museo Sans For Dell"/>
                        </a:defRPr>
                      </a:lvl8pPr>
                      <a:lvl9pPr marL="3657600" algn="l" defTabSz="914400" rtl="0" eaLnBrk="1" latinLnBrk="0" hangingPunct="1">
                        <a:defRPr sz="1800" b="1" kern="1200">
                          <a:solidFill>
                            <a:schemeClr val="lt1"/>
                          </a:solidFill>
                          <a:latin typeface="Museo Sans For Dell"/>
                        </a:defRPr>
                      </a:lvl9pPr>
                    </a:lstStyle>
                    <a:p>
                      <a:pPr marL="0" marR="0" algn="ctr">
                        <a:spcBef>
                          <a:spcPts val="0"/>
                        </a:spcBef>
                        <a:spcAft>
                          <a:spcPts val="0"/>
                        </a:spcAft>
                      </a:pPr>
                      <a:r>
                        <a:rPr lang="en-US" sz="1400" dirty="0" smtClean="0">
                          <a:solidFill>
                            <a:schemeClr val="tx2"/>
                          </a:solidFill>
                          <a:effectLst/>
                        </a:rPr>
                        <a:t>Hardware</a:t>
                      </a:r>
                      <a:r>
                        <a:rPr lang="en-US" sz="1800" baseline="0" dirty="0">
                          <a:solidFill>
                            <a:schemeClr val="tx2"/>
                          </a:solidFill>
                          <a:effectLst/>
                        </a:rPr>
                        <a:t> </a:t>
                      </a:r>
                      <a:r>
                        <a:rPr lang="en-US" sz="1400" dirty="0" smtClean="0">
                          <a:solidFill>
                            <a:schemeClr val="tx2"/>
                          </a:solidFill>
                          <a:effectLst/>
                        </a:rPr>
                        <a:t>&amp; </a:t>
                      </a:r>
                      <a:r>
                        <a:rPr lang="en-US" sz="1400" dirty="0">
                          <a:solidFill>
                            <a:schemeClr val="tx2"/>
                          </a:solidFill>
                          <a:effectLst/>
                        </a:rPr>
                        <a:t>Basic</a:t>
                      </a:r>
                      <a:endParaRPr lang="en-US" sz="1800" dirty="0">
                        <a:solidFill>
                          <a:schemeClr val="tx2"/>
                        </a:solidFill>
                        <a:effectLst/>
                        <a:latin typeface="+mn-lt"/>
                        <a:ea typeface="Times New Roman"/>
                      </a:endParaRPr>
                    </a:p>
                  </a:txBody>
                  <a:tcPr marL="67204" marR="67204" marT="33602" marB="336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b="1" kern="1200">
                          <a:solidFill>
                            <a:schemeClr val="lt1"/>
                          </a:solidFill>
                          <a:latin typeface="Museo Sans For Dell"/>
                        </a:defRPr>
                      </a:lvl1pPr>
                      <a:lvl2pPr marL="457200" algn="l" defTabSz="914400" rtl="0" eaLnBrk="1" latinLnBrk="0" hangingPunct="1">
                        <a:defRPr sz="1800" b="1" kern="1200">
                          <a:solidFill>
                            <a:schemeClr val="lt1"/>
                          </a:solidFill>
                          <a:latin typeface="Museo Sans For Dell"/>
                        </a:defRPr>
                      </a:lvl2pPr>
                      <a:lvl3pPr marL="914400" algn="l" defTabSz="914400" rtl="0" eaLnBrk="1" latinLnBrk="0" hangingPunct="1">
                        <a:defRPr sz="1800" b="1" kern="1200">
                          <a:solidFill>
                            <a:schemeClr val="lt1"/>
                          </a:solidFill>
                          <a:latin typeface="Museo Sans For Dell"/>
                        </a:defRPr>
                      </a:lvl3pPr>
                      <a:lvl4pPr marL="1371600" algn="l" defTabSz="914400" rtl="0" eaLnBrk="1" latinLnBrk="0" hangingPunct="1">
                        <a:defRPr sz="1800" b="1" kern="1200">
                          <a:solidFill>
                            <a:schemeClr val="lt1"/>
                          </a:solidFill>
                          <a:latin typeface="Museo Sans For Dell"/>
                        </a:defRPr>
                      </a:lvl4pPr>
                      <a:lvl5pPr marL="1828800" algn="l" defTabSz="914400" rtl="0" eaLnBrk="1" latinLnBrk="0" hangingPunct="1">
                        <a:defRPr sz="1800" b="1" kern="1200">
                          <a:solidFill>
                            <a:schemeClr val="lt1"/>
                          </a:solidFill>
                          <a:latin typeface="Museo Sans For Dell"/>
                        </a:defRPr>
                      </a:lvl5pPr>
                      <a:lvl6pPr marL="2286000" algn="l" defTabSz="914400" rtl="0" eaLnBrk="1" latinLnBrk="0" hangingPunct="1">
                        <a:defRPr sz="1800" b="1" kern="1200">
                          <a:solidFill>
                            <a:schemeClr val="lt1"/>
                          </a:solidFill>
                          <a:latin typeface="Museo Sans For Dell"/>
                        </a:defRPr>
                      </a:lvl6pPr>
                      <a:lvl7pPr marL="2743200" algn="l" defTabSz="914400" rtl="0" eaLnBrk="1" latinLnBrk="0" hangingPunct="1">
                        <a:defRPr sz="1800" b="1" kern="1200">
                          <a:solidFill>
                            <a:schemeClr val="lt1"/>
                          </a:solidFill>
                          <a:latin typeface="Museo Sans For Dell"/>
                        </a:defRPr>
                      </a:lvl7pPr>
                      <a:lvl8pPr marL="3200400" algn="l" defTabSz="914400" rtl="0" eaLnBrk="1" latinLnBrk="0" hangingPunct="1">
                        <a:defRPr sz="1800" b="1" kern="1200">
                          <a:solidFill>
                            <a:schemeClr val="lt1"/>
                          </a:solidFill>
                          <a:latin typeface="Museo Sans For Dell"/>
                        </a:defRPr>
                      </a:lvl8pPr>
                      <a:lvl9pPr marL="3657600" algn="l" defTabSz="914400" rtl="0" eaLnBrk="1" latinLnBrk="0" hangingPunct="1">
                        <a:defRPr sz="1800" b="1" kern="1200">
                          <a:solidFill>
                            <a:schemeClr val="lt1"/>
                          </a:solidFill>
                          <a:latin typeface="Museo Sans For Dell"/>
                        </a:defRPr>
                      </a:lvl9pPr>
                    </a:lstStyle>
                    <a:p>
                      <a:pPr marL="0" marR="0" algn="ctr">
                        <a:spcBef>
                          <a:spcPts val="0"/>
                        </a:spcBef>
                        <a:spcAft>
                          <a:spcPts val="0"/>
                        </a:spcAft>
                      </a:pPr>
                      <a:r>
                        <a:rPr lang="en-US" sz="1400" b="1" kern="1200" dirty="0">
                          <a:solidFill>
                            <a:schemeClr val="tx2"/>
                          </a:solidFill>
                          <a:effectLst/>
                          <a:latin typeface="+mn-lt"/>
                          <a:ea typeface="+mn-ea"/>
                          <a:cs typeface="+mn-cs"/>
                        </a:rPr>
                        <a:t>ProSupport</a:t>
                      </a:r>
                    </a:p>
                  </a:txBody>
                  <a:tcPr marL="67204" marR="67204" marT="33602" marB="336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algn="ctr">
                        <a:spcBef>
                          <a:spcPts val="0"/>
                        </a:spcBef>
                        <a:spcAft>
                          <a:spcPts val="0"/>
                        </a:spcAft>
                      </a:pPr>
                      <a:r>
                        <a:rPr lang="en-IE" sz="1400" b="1" kern="1200" dirty="0" smtClean="0">
                          <a:solidFill>
                            <a:schemeClr val="tx2"/>
                          </a:solidFill>
                          <a:effectLst/>
                          <a:latin typeface="+mn-lt"/>
                          <a:ea typeface="+mn-ea"/>
                          <a:cs typeface="+mn-cs"/>
                        </a:rPr>
                        <a:t>ProSupport Plus</a:t>
                      </a:r>
                      <a:endParaRPr lang="en-US" sz="1400" b="1" kern="1200" dirty="0">
                        <a:solidFill>
                          <a:schemeClr val="tx2"/>
                        </a:solidFill>
                        <a:effectLst/>
                        <a:latin typeface="+mn-lt"/>
                        <a:ea typeface="+mn-ea"/>
                        <a:cs typeface="+mn-cs"/>
                      </a:endParaRPr>
                    </a:p>
                  </a:txBody>
                  <a:tcPr marL="67204" marR="67204" marT="33602" marB="3360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E2585"/>
                    </a:solidFill>
                  </a:tcPr>
                </a:tc>
              </a:tr>
              <a:tr h="228571">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gn="l">
                        <a:spcBef>
                          <a:spcPts val="0"/>
                        </a:spcBef>
                        <a:spcAft>
                          <a:spcPts val="0"/>
                        </a:spcAft>
                      </a:pPr>
                      <a:r>
                        <a:rPr lang="en-US" sz="1600" b="1" dirty="0" smtClean="0">
                          <a:solidFill>
                            <a:schemeClr val="tx1"/>
                          </a:solidFill>
                          <a:effectLst/>
                        </a:rPr>
                        <a:t>Remote monitoring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0" dirty="0" smtClean="0">
                          <a:solidFill>
                            <a:schemeClr val="tx1"/>
                          </a:solidFill>
                          <a:latin typeface="+mn-lt"/>
                        </a:rPr>
                        <a:t>Monitoring of</a:t>
                      </a:r>
                      <a:r>
                        <a:rPr lang="en-US" sz="1000" kern="0" baseline="0" dirty="0" smtClean="0">
                          <a:solidFill>
                            <a:schemeClr val="tx1"/>
                          </a:solidFill>
                          <a:latin typeface="+mn-lt"/>
                        </a:rPr>
                        <a:t> end user </a:t>
                      </a:r>
                      <a:r>
                        <a:rPr lang="en-US" sz="1000" kern="0" dirty="0" smtClean="0">
                          <a:solidFill>
                            <a:schemeClr val="tx1"/>
                          </a:solidFill>
                          <a:latin typeface="+mn-lt"/>
                        </a:rPr>
                        <a:t>hardware to provide critical alerts through automated or </a:t>
                      </a:r>
                      <a:r>
                        <a:rPr lang="en-US" sz="1000" kern="0" baseline="0" dirty="0" smtClean="0">
                          <a:solidFill>
                            <a:schemeClr val="tx1"/>
                          </a:solidFill>
                          <a:latin typeface="+mn-lt"/>
                        </a:rPr>
                        <a:t>c</a:t>
                      </a:r>
                      <a:r>
                        <a:rPr lang="en-US" sz="1000" kern="0" dirty="0" smtClean="0">
                          <a:solidFill>
                            <a:schemeClr val="tx1"/>
                          </a:solidFill>
                          <a:latin typeface="+mn-lt"/>
                        </a:rPr>
                        <a:t>onsole notifications</a:t>
                      </a:r>
                      <a:endParaRPr lang="en-US" sz="1800" dirty="0">
                        <a:solidFill>
                          <a:schemeClr val="tx1"/>
                        </a:solidFill>
                        <a:effectLst/>
                        <a:latin typeface="+mn-lt"/>
                        <a:ea typeface="Times New Roman"/>
                      </a:endParaRPr>
                    </a:p>
                  </a:txBody>
                  <a:tcPr marL="67204" marR="67204" marT="33602" marB="3360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gn="ctr">
                        <a:spcBef>
                          <a:spcPts val="0"/>
                        </a:spcBef>
                        <a:spcAft>
                          <a:spcPts val="0"/>
                        </a:spcAft>
                      </a:pPr>
                      <a:endParaRPr lang="en-US" sz="1800" dirty="0">
                        <a:solidFill>
                          <a:schemeClr val="tx1"/>
                        </a:solidFill>
                        <a:effectLst/>
                        <a:latin typeface="+mn-lt"/>
                        <a:ea typeface="Times New Roman"/>
                      </a:endParaRPr>
                    </a:p>
                  </a:txBody>
                  <a:tcPr marL="67204" marR="67204" marT="33602" marB="3360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gn="ctr">
                        <a:spcBef>
                          <a:spcPts val="0"/>
                        </a:spcBef>
                        <a:spcAft>
                          <a:spcPts val="0"/>
                        </a:spcAft>
                      </a:pPr>
                      <a:endParaRPr lang="en-US" sz="1800" dirty="0">
                        <a:solidFill>
                          <a:schemeClr val="tx1"/>
                        </a:solidFill>
                        <a:effectLst/>
                        <a:latin typeface="+mn-lt"/>
                        <a:ea typeface="Times New Roman"/>
                      </a:endParaRPr>
                    </a:p>
                  </a:txBody>
                  <a:tcPr marL="67204" marR="67204" marT="33602" marB="3360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algn="ctr">
                        <a:spcBef>
                          <a:spcPts val="0"/>
                        </a:spcBef>
                        <a:spcAft>
                          <a:spcPts val="0"/>
                        </a:spcAft>
                      </a:pPr>
                      <a:endParaRPr lang="en-US" sz="1800" dirty="0">
                        <a:solidFill>
                          <a:schemeClr val="tx1"/>
                        </a:solidFill>
                        <a:effectLst/>
                        <a:latin typeface="+mn-lt"/>
                        <a:ea typeface="Times New Roman"/>
                      </a:endParaRPr>
                    </a:p>
                  </a:txBody>
                  <a:tcPr marL="67204" marR="67204" marT="33602" marB="3360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270654">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gn="l">
                        <a:spcBef>
                          <a:spcPts val="0"/>
                        </a:spcBef>
                        <a:spcAft>
                          <a:spcPts val="0"/>
                        </a:spcAft>
                      </a:pPr>
                      <a:r>
                        <a:rPr lang="en-US" sz="1600" b="1" dirty="0" smtClean="0">
                          <a:solidFill>
                            <a:schemeClr val="tx1"/>
                          </a:solidFill>
                          <a:effectLst/>
                        </a:rPr>
                        <a:t>Automated log &amp; configuration collection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0" dirty="0" smtClean="0">
                          <a:solidFill>
                            <a:schemeClr val="tx1"/>
                          </a:solidFill>
                          <a:latin typeface="Museo Sans For Dell" pitchFamily="2" charset="0"/>
                        </a:rPr>
                        <a:t>Information required for troubleshooting the issue is automatically collected and sent to Dell</a:t>
                      </a:r>
                      <a:endParaRPr lang="en-US" sz="1000" b="1" dirty="0">
                        <a:solidFill>
                          <a:schemeClr val="tx1"/>
                        </a:solidFill>
                        <a:effectLst/>
                        <a:latin typeface="+mn-lt"/>
                        <a:ea typeface="Times New Roman"/>
                      </a:endParaRPr>
                    </a:p>
                  </a:txBody>
                  <a:tcPr marL="67204" marR="67204" marT="33602" marB="3360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gn="ctr">
                        <a:spcBef>
                          <a:spcPts val="0"/>
                        </a:spcBef>
                        <a:spcAft>
                          <a:spcPts val="0"/>
                        </a:spcAft>
                      </a:pPr>
                      <a:endParaRPr lang="en-US" sz="1800" dirty="0">
                        <a:solidFill>
                          <a:schemeClr val="tx1"/>
                        </a:solidFill>
                        <a:effectLst/>
                        <a:latin typeface="+mn-lt"/>
                        <a:ea typeface="Times New Roman"/>
                      </a:endParaRPr>
                    </a:p>
                  </a:txBody>
                  <a:tcPr marL="67204" marR="67204" marT="33602" marB="3360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gn="ctr">
                        <a:spcBef>
                          <a:spcPts val="0"/>
                        </a:spcBef>
                        <a:spcAft>
                          <a:spcPts val="0"/>
                        </a:spcAft>
                      </a:pPr>
                      <a:endParaRPr lang="en-US" sz="1800" dirty="0">
                        <a:solidFill>
                          <a:schemeClr val="tx1"/>
                        </a:solidFill>
                        <a:effectLst/>
                        <a:latin typeface="+mn-lt"/>
                        <a:ea typeface="Times New Roman"/>
                      </a:endParaRPr>
                    </a:p>
                  </a:txBody>
                  <a:tcPr marL="67204" marR="67204" marT="33602" marB="3360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algn="ctr">
                        <a:spcBef>
                          <a:spcPts val="0"/>
                        </a:spcBef>
                        <a:spcAft>
                          <a:spcPts val="0"/>
                        </a:spcAft>
                      </a:pPr>
                      <a:endParaRPr lang="en-US" sz="1800" dirty="0">
                        <a:solidFill>
                          <a:schemeClr val="tx1"/>
                        </a:solidFill>
                        <a:effectLst/>
                        <a:latin typeface="+mn-lt"/>
                        <a:ea typeface="Times New Roman"/>
                      </a:endParaRPr>
                    </a:p>
                  </a:txBody>
                  <a:tcPr marL="67204" marR="67204" marT="33602" marB="3360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270654">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gn="l">
                        <a:spcBef>
                          <a:spcPts val="0"/>
                        </a:spcBef>
                        <a:spcAft>
                          <a:spcPts val="0"/>
                        </a:spcAft>
                      </a:pPr>
                      <a:r>
                        <a:rPr lang="en-US" sz="1600" b="1" dirty="0" smtClean="0">
                          <a:solidFill>
                            <a:schemeClr val="tx1"/>
                          </a:solidFill>
                          <a:effectLst/>
                        </a:rPr>
                        <a:t>Automatic support case creation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0" dirty="0" smtClean="0">
                          <a:solidFill>
                            <a:schemeClr val="tx1"/>
                          </a:solidFill>
                          <a:latin typeface="Museo Sans For Dell" pitchFamily="2" charset="0"/>
                        </a:rPr>
                        <a:t>After a critical alert is received, information is sent to Dell</a:t>
                      </a:r>
                      <a:r>
                        <a:rPr lang="en-US" sz="1000" kern="0" baseline="0" dirty="0" smtClean="0">
                          <a:solidFill>
                            <a:schemeClr val="tx1"/>
                          </a:solidFill>
                          <a:latin typeface="Museo Sans For Dell" pitchFamily="2" charset="0"/>
                        </a:rPr>
                        <a:t> and the</a:t>
                      </a:r>
                      <a:r>
                        <a:rPr lang="en-US" sz="1000" kern="0" dirty="0" smtClean="0">
                          <a:solidFill>
                            <a:schemeClr val="tx1"/>
                          </a:solidFill>
                          <a:latin typeface="Museo Sans For Dell" pitchFamily="2" charset="0"/>
                        </a:rPr>
                        <a:t> service request is automatically created.</a:t>
                      </a:r>
                      <a:r>
                        <a:rPr lang="en-US" sz="1000" kern="0" baseline="0" dirty="0" smtClean="0">
                          <a:solidFill>
                            <a:schemeClr val="tx1"/>
                          </a:solidFill>
                          <a:latin typeface="Museo Sans For Dell" pitchFamily="2" charset="0"/>
                        </a:rPr>
                        <a:t> </a:t>
                      </a:r>
                      <a:r>
                        <a:rPr lang="en-US" sz="1000" kern="0" dirty="0" smtClean="0">
                          <a:solidFill>
                            <a:schemeClr val="tx1"/>
                          </a:solidFill>
                          <a:latin typeface="Museo Sans For Dell" pitchFamily="2" charset="0"/>
                        </a:rPr>
                        <a:t>Support agent contacts customer</a:t>
                      </a:r>
                      <a:r>
                        <a:rPr lang="en-US" sz="1000" kern="0" baseline="0" dirty="0" smtClean="0">
                          <a:solidFill>
                            <a:schemeClr val="tx1"/>
                          </a:solidFill>
                          <a:latin typeface="Museo Sans For Dell" pitchFamily="2" charset="0"/>
                        </a:rPr>
                        <a:t> or partner after</a:t>
                      </a:r>
                      <a:endParaRPr lang="en-US" sz="1600" b="1" dirty="0">
                        <a:solidFill>
                          <a:schemeClr val="tx1"/>
                        </a:solidFill>
                        <a:effectLst/>
                        <a:latin typeface="+mn-lt"/>
                        <a:ea typeface="Times New Roman"/>
                      </a:endParaRPr>
                    </a:p>
                  </a:txBody>
                  <a:tcPr marL="67204" marR="67204" marT="33602" marB="3360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algn="l"/>
                      <a:endParaRPr lang="en-US" sz="1400" dirty="0">
                        <a:solidFill>
                          <a:schemeClr val="tx1"/>
                        </a:solidFill>
                        <a:effectLst/>
                        <a:latin typeface="+mn-lt"/>
                      </a:endParaRPr>
                    </a:p>
                  </a:txBody>
                  <a:tcPr marL="67204" marR="67204" marT="33602" marB="3360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gn="ctr">
                        <a:spcBef>
                          <a:spcPts val="0"/>
                        </a:spcBef>
                        <a:spcAft>
                          <a:spcPts val="0"/>
                        </a:spcAft>
                      </a:pPr>
                      <a:endParaRPr lang="en-US" sz="1800" dirty="0">
                        <a:solidFill>
                          <a:schemeClr val="tx1"/>
                        </a:solidFill>
                        <a:effectLst/>
                        <a:latin typeface="+mn-lt"/>
                        <a:ea typeface="Times New Roman"/>
                      </a:endParaRPr>
                    </a:p>
                  </a:txBody>
                  <a:tcPr marL="67204" marR="67204" marT="33602" marB="3360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algn="ctr">
                        <a:spcBef>
                          <a:spcPts val="0"/>
                        </a:spcBef>
                        <a:spcAft>
                          <a:spcPts val="0"/>
                        </a:spcAft>
                      </a:pPr>
                      <a:endParaRPr lang="en-US" sz="1800" dirty="0">
                        <a:solidFill>
                          <a:schemeClr val="tx1"/>
                        </a:solidFill>
                        <a:effectLst/>
                        <a:latin typeface="+mn-lt"/>
                        <a:ea typeface="Times New Roman"/>
                      </a:endParaRPr>
                    </a:p>
                  </a:txBody>
                  <a:tcPr marL="67204" marR="67204" marT="33602" marB="3360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0">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gn="l">
                        <a:spcBef>
                          <a:spcPts val="0"/>
                        </a:spcBef>
                        <a:spcAft>
                          <a:spcPts val="0"/>
                        </a:spcAft>
                      </a:pPr>
                      <a:r>
                        <a:rPr lang="en-US" sz="1600" b="1" dirty="0" smtClean="0">
                          <a:solidFill>
                            <a:schemeClr val="tx1"/>
                          </a:solidFill>
                          <a:effectLst/>
                        </a:rPr>
                        <a:t>Parts dispatch</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0" dirty="0" smtClean="0">
                          <a:solidFill>
                            <a:schemeClr val="tx1"/>
                          </a:solidFill>
                          <a:latin typeface="Museo Sans For Dell" pitchFamily="2" charset="0"/>
                        </a:rPr>
                        <a:t>If part needs to be replaced in the</a:t>
                      </a:r>
                      <a:r>
                        <a:rPr lang="en-US" sz="1000" kern="0" baseline="0" dirty="0" smtClean="0">
                          <a:solidFill>
                            <a:schemeClr val="tx1"/>
                          </a:solidFill>
                          <a:latin typeface="Museo Sans For Dell" pitchFamily="2" charset="0"/>
                        </a:rPr>
                        <a:t> end users’</a:t>
                      </a:r>
                      <a:r>
                        <a:rPr lang="en-US" sz="1000" kern="0" dirty="0" smtClean="0">
                          <a:solidFill>
                            <a:schemeClr val="tx1"/>
                          </a:solidFill>
                          <a:latin typeface="Museo Sans For Dell" pitchFamily="2" charset="0"/>
                        </a:rPr>
                        <a:t> environment, a replacement part will be dispatched</a:t>
                      </a:r>
                      <a:endParaRPr lang="en-US" sz="1000" b="1" dirty="0">
                        <a:solidFill>
                          <a:schemeClr val="tx1"/>
                        </a:solidFill>
                        <a:effectLst/>
                        <a:latin typeface="+mn-lt"/>
                        <a:ea typeface="Times New Roman"/>
                      </a:endParaRPr>
                    </a:p>
                  </a:txBody>
                  <a:tcPr marL="67204" marR="67204" marT="33602" marB="3360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algn="l"/>
                      <a:endParaRPr lang="en-US" sz="1400" dirty="0">
                        <a:solidFill>
                          <a:schemeClr val="tx1"/>
                        </a:solidFill>
                        <a:effectLst/>
                        <a:latin typeface="+mn-lt"/>
                      </a:endParaRPr>
                    </a:p>
                  </a:txBody>
                  <a:tcPr marL="67204" marR="67204" marT="33602" marB="3360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marR="0" algn="ctr">
                        <a:spcBef>
                          <a:spcPts val="0"/>
                        </a:spcBef>
                        <a:spcAft>
                          <a:spcPts val="0"/>
                        </a:spcAft>
                      </a:pPr>
                      <a:endParaRPr lang="en-US" sz="1800" dirty="0">
                        <a:solidFill>
                          <a:schemeClr val="tx1"/>
                        </a:solidFill>
                        <a:effectLst/>
                        <a:latin typeface="+mn-lt"/>
                        <a:ea typeface="Times New Roman"/>
                      </a:endParaRPr>
                    </a:p>
                  </a:txBody>
                  <a:tcPr marL="67204" marR="67204" marT="33602" marB="3360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algn="ctr">
                        <a:spcBef>
                          <a:spcPts val="0"/>
                        </a:spcBef>
                        <a:spcAft>
                          <a:spcPts val="0"/>
                        </a:spcAft>
                      </a:pPr>
                      <a:endParaRPr lang="en-US" sz="1800" dirty="0">
                        <a:solidFill>
                          <a:schemeClr val="tx1"/>
                        </a:solidFill>
                        <a:effectLst/>
                        <a:latin typeface="+mn-lt"/>
                        <a:ea typeface="Times New Roman"/>
                      </a:endParaRPr>
                    </a:p>
                  </a:txBody>
                  <a:tcPr marL="67204" marR="67204" marT="33602" marB="3360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b="1" dirty="0" smtClean="0">
                          <a:solidFill>
                            <a:schemeClr val="tx1"/>
                          </a:solidFill>
                          <a:effectLst/>
                          <a:latin typeface="+mn-lt"/>
                          <a:ea typeface="Times New Roman"/>
                        </a:rPr>
                        <a:t>Enables Reporting &amp; Insight</a:t>
                      </a:r>
                      <a:r>
                        <a:rPr lang="en-IE" sz="1000" b="1" dirty="0" smtClean="0">
                          <a:solidFill>
                            <a:schemeClr val="tx1"/>
                          </a:solidFill>
                          <a:effectLst/>
                          <a:latin typeface="+mn-lt"/>
                          <a:ea typeface="Times New Roman"/>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IE" sz="1000" b="0" dirty="0" smtClean="0">
                          <a:solidFill>
                            <a:schemeClr val="tx1"/>
                          </a:solidFill>
                          <a:effectLst/>
                          <a:latin typeface="+mn-lt"/>
                          <a:ea typeface="Times New Roman"/>
                        </a:rPr>
                        <a:t>The designated TAM will leverage rich data coming out of </a:t>
                      </a:r>
                      <a:r>
                        <a:rPr lang="en-IE" sz="1000" b="0" dirty="0" err="1" smtClean="0">
                          <a:solidFill>
                            <a:schemeClr val="tx1"/>
                          </a:solidFill>
                          <a:effectLst/>
                          <a:latin typeface="+mn-lt"/>
                          <a:ea typeface="Times New Roman"/>
                        </a:rPr>
                        <a:t>SupportAssist</a:t>
                      </a:r>
                      <a:r>
                        <a:rPr lang="en-IE" sz="1000" b="0" dirty="0" smtClean="0">
                          <a:solidFill>
                            <a:schemeClr val="tx1"/>
                          </a:solidFill>
                          <a:effectLst/>
                          <a:latin typeface="+mn-lt"/>
                          <a:ea typeface="Times New Roman"/>
                        </a:rPr>
                        <a:t> and provide insights, backed up by</a:t>
                      </a:r>
                      <a:r>
                        <a:rPr lang="en-IE" sz="1000" b="0" baseline="0" dirty="0" smtClean="0">
                          <a:solidFill>
                            <a:schemeClr val="tx1"/>
                          </a:solidFill>
                          <a:effectLst/>
                          <a:latin typeface="+mn-lt"/>
                          <a:ea typeface="Times New Roman"/>
                        </a:rPr>
                        <a:t> automated</a:t>
                      </a:r>
                      <a:r>
                        <a:rPr lang="en-IE" sz="1000" b="0" dirty="0" smtClean="0">
                          <a:solidFill>
                            <a:schemeClr val="tx1"/>
                          </a:solidFill>
                          <a:effectLst/>
                          <a:latin typeface="+mn-lt"/>
                          <a:ea typeface="Times New Roman"/>
                        </a:rPr>
                        <a:t> reporting</a:t>
                      </a:r>
                      <a:endParaRPr lang="en-US" sz="1000" b="0" dirty="0">
                        <a:solidFill>
                          <a:schemeClr val="tx1"/>
                        </a:solidFill>
                        <a:effectLst/>
                        <a:latin typeface="+mn-lt"/>
                        <a:ea typeface="Times New Roman"/>
                      </a:endParaRPr>
                    </a:p>
                  </a:txBody>
                  <a:tcPr marL="67204" marR="67204" marT="33602" marB="3360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a:endParaRPr lang="en-US" sz="1400" dirty="0">
                        <a:solidFill>
                          <a:schemeClr val="tx1"/>
                        </a:solidFill>
                        <a:effectLst/>
                        <a:latin typeface="+mn-lt"/>
                      </a:endParaRPr>
                    </a:p>
                  </a:txBody>
                  <a:tcPr marL="67204" marR="67204" marT="33602" marB="3360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algn="ctr">
                        <a:spcBef>
                          <a:spcPts val="0"/>
                        </a:spcBef>
                        <a:spcAft>
                          <a:spcPts val="0"/>
                        </a:spcAft>
                      </a:pPr>
                      <a:endParaRPr lang="en-US" sz="1800" dirty="0">
                        <a:solidFill>
                          <a:schemeClr val="tx1"/>
                        </a:solidFill>
                        <a:effectLst/>
                        <a:latin typeface="+mn-lt"/>
                        <a:ea typeface="Times New Roman"/>
                      </a:endParaRPr>
                    </a:p>
                  </a:txBody>
                  <a:tcPr marL="67204" marR="67204" marT="33602" marB="3360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algn="ctr">
                        <a:spcBef>
                          <a:spcPts val="0"/>
                        </a:spcBef>
                        <a:spcAft>
                          <a:spcPts val="0"/>
                        </a:spcAft>
                      </a:pPr>
                      <a:endParaRPr lang="en-US" sz="1800" dirty="0">
                        <a:solidFill>
                          <a:schemeClr val="tx1"/>
                        </a:solidFill>
                        <a:effectLst/>
                        <a:latin typeface="+mn-lt"/>
                        <a:ea typeface="Times New Roman"/>
                      </a:endParaRPr>
                    </a:p>
                  </a:txBody>
                  <a:tcPr marL="67204" marR="67204" marT="33602" marB="3360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b="1" dirty="0" smtClean="0">
                          <a:solidFill>
                            <a:schemeClr val="tx1"/>
                          </a:solidFill>
                          <a:effectLst/>
                          <a:latin typeface="+mn-lt"/>
                          <a:ea typeface="Times New Roman"/>
                        </a:rPr>
                        <a:t>Enables Maintenance</a:t>
                      </a:r>
                      <a:r>
                        <a:rPr lang="en-IE" sz="1000" b="1" dirty="0" smtClean="0">
                          <a:solidFill>
                            <a:schemeClr val="tx1"/>
                          </a:solidFill>
                          <a:effectLst/>
                          <a:latin typeface="+mn-lt"/>
                          <a:ea typeface="Times New Roman"/>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IE" sz="1000" b="0" dirty="0" smtClean="0">
                          <a:solidFill>
                            <a:schemeClr val="tx1"/>
                          </a:solidFill>
                          <a:effectLst/>
                          <a:latin typeface="+mn-lt"/>
                          <a:ea typeface="Times New Roman"/>
                        </a:rPr>
                        <a:t>An understanding</a:t>
                      </a:r>
                      <a:r>
                        <a:rPr lang="en-IE" sz="1000" b="0" baseline="0" dirty="0" smtClean="0">
                          <a:solidFill>
                            <a:schemeClr val="tx1"/>
                          </a:solidFill>
                          <a:effectLst/>
                          <a:latin typeface="+mn-lt"/>
                          <a:ea typeface="Times New Roman"/>
                        </a:rPr>
                        <a:t> of the end users’ environment, patch levels, historical issues and performance drive more efficient maintenance</a:t>
                      </a:r>
                      <a:endParaRPr lang="en-US" sz="1000" b="0" dirty="0">
                        <a:solidFill>
                          <a:schemeClr val="tx1"/>
                        </a:solidFill>
                        <a:effectLst/>
                        <a:latin typeface="+mn-lt"/>
                        <a:ea typeface="Times New Roman"/>
                      </a:endParaRPr>
                    </a:p>
                  </a:txBody>
                  <a:tcPr marL="67204" marR="67204" marT="33602" marB="3360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a:endParaRPr lang="en-US" sz="1400" dirty="0">
                        <a:solidFill>
                          <a:schemeClr val="tx1"/>
                        </a:solidFill>
                        <a:effectLst/>
                        <a:latin typeface="+mn-lt"/>
                      </a:endParaRPr>
                    </a:p>
                  </a:txBody>
                  <a:tcPr marL="67204" marR="67204" marT="33602" marB="3360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algn="ctr">
                        <a:spcBef>
                          <a:spcPts val="0"/>
                        </a:spcBef>
                        <a:spcAft>
                          <a:spcPts val="0"/>
                        </a:spcAft>
                      </a:pPr>
                      <a:endParaRPr lang="en-US" sz="1800" dirty="0">
                        <a:solidFill>
                          <a:schemeClr val="tx1"/>
                        </a:solidFill>
                        <a:effectLst/>
                        <a:latin typeface="+mn-lt"/>
                        <a:ea typeface="Times New Roman"/>
                      </a:endParaRPr>
                    </a:p>
                  </a:txBody>
                  <a:tcPr marL="67204" marR="67204" marT="33602" marB="3360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algn="ctr">
                        <a:spcBef>
                          <a:spcPts val="0"/>
                        </a:spcBef>
                        <a:spcAft>
                          <a:spcPts val="0"/>
                        </a:spcAft>
                      </a:pPr>
                      <a:endParaRPr lang="en-US" sz="1800" dirty="0">
                        <a:solidFill>
                          <a:schemeClr val="tx1"/>
                        </a:solidFill>
                        <a:effectLst/>
                        <a:latin typeface="+mn-lt"/>
                        <a:ea typeface="Times New Roman"/>
                      </a:endParaRPr>
                    </a:p>
                  </a:txBody>
                  <a:tcPr marL="67204" marR="67204" marT="33602" marB="3360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bl>
          </a:graphicData>
        </a:graphic>
      </p:graphicFrame>
      <p:sp>
        <p:nvSpPr>
          <p:cNvPr id="13" name="Oval 12"/>
          <p:cNvSpPr/>
          <p:nvPr/>
        </p:nvSpPr>
        <p:spPr>
          <a:xfrm>
            <a:off x="5337806" y="1860391"/>
            <a:ext cx="297378" cy="286838"/>
          </a:xfrm>
          <a:prstGeom prst="ellipse">
            <a:avLst/>
          </a:prstGeom>
          <a:solidFill>
            <a:schemeClr val="accent2"/>
          </a:solidFill>
          <a:ln w="12700">
            <a:solidFill>
              <a:srgbClr val="FFFFFF"/>
            </a:solidFill>
          </a:ln>
          <a:effectLst/>
        </p:spPr>
        <p:txBody>
          <a:bodyPr wrap="square" rtlCol="0" anchor="t">
            <a:normAutofit fontScale="47500" lnSpcReduction="20000"/>
          </a:bodyPr>
          <a:lstStyle/>
          <a:p>
            <a:pPr algn="ctr">
              <a:lnSpc>
                <a:spcPct val="90000"/>
              </a:lnSpc>
              <a:spcBef>
                <a:spcPts val="100"/>
              </a:spcBef>
              <a:spcAft>
                <a:spcPts val="100"/>
              </a:spcAft>
              <a:defRPr/>
            </a:pPr>
            <a:endParaRPr lang="en-US" sz="2000" kern="0" dirty="0" err="1">
              <a:solidFill>
                <a:srgbClr val="FFFFFF"/>
              </a:solidFill>
            </a:endParaRPr>
          </a:p>
        </p:txBody>
      </p:sp>
      <p:sp>
        <p:nvSpPr>
          <p:cNvPr id="31" name="Oval 30"/>
          <p:cNvSpPr/>
          <p:nvPr/>
        </p:nvSpPr>
        <p:spPr>
          <a:xfrm>
            <a:off x="5337806" y="2452874"/>
            <a:ext cx="297378" cy="286838"/>
          </a:xfrm>
          <a:prstGeom prst="ellipse">
            <a:avLst/>
          </a:prstGeom>
          <a:solidFill>
            <a:schemeClr val="accent2"/>
          </a:solidFill>
          <a:ln w="12700">
            <a:solidFill>
              <a:srgbClr val="FFFFFF"/>
            </a:solidFill>
          </a:ln>
          <a:effectLst/>
        </p:spPr>
        <p:txBody>
          <a:bodyPr wrap="square" rtlCol="0" anchor="t">
            <a:normAutofit fontScale="47500" lnSpcReduction="20000"/>
          </a:bodyPr>
          <a:lstStyle/>
          <a:p>
            <a:pPr algn="ctr">
              <a:lnSpc>
                <a:spcPct val="90000"/>
              </a:lnSpc>
              <a:spcBef>
                <a:spcPts val="100"/>
              </a:spcBef>
              <a:spcAft>
                <a:spcPts val="100"/>
              </a:spcAft>
              <a:defRPr/>
            </a:pPr>
            <a:endParaRPr lang="en-US" sz="2000" kern="0" dirty="0" err="1">
              <a:solidFill>
                <a:srgbClr val="FFFFFF"/>
              </a:solidFill>
            </a:endParaRPr>
          </a:p>
        </p:txBody>
      </p:sp>
      <p:sp>
        <p:nvSpPr>
          <p:cNvPr id="32" name="Oval 31"/>
          <p:cNvSpPr/>
          <p:nvPr/>
        </p:nvSpPr>
        <p:spPr>
          <a:xfrm>
            <a:off x="6418462" y="2452874"/>
            <a:ext cx="297378" cy="286838"/>
          </a:xfrm>
          <a:prstGeom prst="ellipse">
            <a:avLst/>
          </a:prstGeom>
          <a:solidFill>
            <a:schemeClr val="accent3"/>
          </a:solidFill>
          <a:ln w="12700">
            <a:solidFill>
              <a:srgbClr val="FFFFFF"/>
            </a:solidFill>
          </a:ln>
          <a:effectLst/>
        </p:spPr>
        <p:txBody>
          <a:bodyPr wrap="square" rtlCol="0" anchor="t">
            <a:normAutofit fontScale="47500" lnSpcReduction="20000"/>
          </a:bodyPr>
          <a:lstStyle/>
          <a:p>
            <a:pPr algn="ctr">
              <a:lnSpc>
                <a:spcPct val="90000"/>
              </a:lnSpc>
              <a:spcBef>
                <a:spcPts val="100"/>
              </a:spcBef>
              <a:spcAft>
                <a:spcPts val="100"/>
              </a:spcAft>
              <a:defRPr/>
            </a:pPr>
            <a:endParaRPr lang="en-US" sz="2000" kern="0" dirty="0" err="1">
              <a:solidFill>
                <a:srgbClr val="FFFFFF"/>
              </a:solidFill>
            </a:endParaRPr>
          </a:p>
        </p:txBody>
      </p:sp>
      <p:sp>
        <p:nvSpPr>
          <p:cNvPr id="34" name="Oval 33"/>
          <p:cNvSpPr/>
          <p:nvPr/>
        </p:nvSpPr>
        <p:spPr>
          <a:xfrm>
            <a:off x="6418462" y="1860391"/>
            <a:ext cx="297378" cy="286838"/>
          </a:xfrm>
          <a:prstGeom prst="ellipse">
            <a:avLst/>
          </a:prstGeom>
          <a:solidFill>
            <a:schemeClr val="accent3"/>
          </a:solidFill>
          <a:ln w="12700">
            <a:solidFill>
              <a:srgbClr val="FFFFFF"/>
            </a:solidFill>
          </a:ln>
          <a:effectLst/>
        </p:spPr>
        <p:txBody>
          <a:bodyPr wrap="square" rtlCol="0" anchor="t">
            <a:normAutofit fontScale="47500" lnSpcReduction="20000"/>
          </a:bodyPr>
          <a:lstStyle/>
          <a:p>
            <a:pPr algn="ctr">
              <a:lnSpc>
                <a:spcPct val="90000"/>
              </a:lnSpc>
              <a:spcBef>
                <a:spcPts val="100"/>
              </a:spcBef>
              <a:spcAft>
                <a:spcPts val="100"/>
              </a:spcAft>
              <a:defRPr/>
            </a:pPr>
            <a:endParaRPr lang="en-US" sz="2000" kern="0" dirty="0" err="1">
              <a:solidFill>
                <a:srgbClr val="FFFFFF"/>
              </a:solidFill>
            </a:endParaRPr>
          </a:p>
        </p:txBody>
      </p:sp>
      <p:sp>
        <p:nvSpPr>
          <p:cNvPr id="35" name="Oval 34"/>
          <p:cNvSpPr/>
          <p:nvPr/>
        </p:nvSpPr>
        <p:spPr>
          <a:xfrm>
            <a:off x="6418462" y="3687608"/>
            <a:ext cx="297378" cy="286838"/>
          </a:xfrm>
          <a:prstGeom prst="ellipse">
            <a:avLst/>
          </a:prstGeom>
          <a:solidFill>
            <a:schemeClr val="accent3"/>
          </a:solidFill>
          <a:ln w="12700">
            <a:solidFill>
              <a:srgbClr val="FFFFFF"/>
            </a:solidFill>
          </a:ln>
          <a:effectLst/>
        </p:spPr>
        <p:txBody>
          <a:bodyPr wrap="square" rtlCol="0" anchor="t">
            <a:normAutofit fontScale="47500" lnSpcReduction="20000"/>
          </a:bodyPr>
          <a:lstStyle/>
          <a:p>
            <a:pPr algn="ctr">
              <a:lnSpc>
                <a:spcPct val="90000"/>
              </a:lnSpc>
              <a:spcBef>
                <a:spcPts val="100"/>
              </a:spcBef>
              <a:spcAft>
                <a:spcPts val="100"/>
              </a:spcAft>
              <a:defRPr/>
            </a:pPr>
            <a:endParaRPr lang="en-US" sz="2000" kern="0" dirty="0" err="1">
              <a:solidFill>
                <a:srgbClr val="FFFFFF"/>
              </a:solidFill>
            </a:endParaRPr>
          </a:p>
        </p:txBody>
      </p:sp>
      <p:sp>
        <p:nvSpPr>
          <p:cNvPr id="36" name="Oval 35"/>
          <p:cNvSpPr/>
          <p:nvPr/>
        </p:nvSpPr>
        <p:spPr>
          <a:xfrm>
            <a:off x="6418462" y="3093569"/>
            <a:ext cx="297378" cy="286838"/>
          </a:xfrm>
          <a:prstGeom prst="ellipse">
            <a:avLst/>
          </a:prstGeom>
          <a:solidFill>
            <a:schemeClr val="accent3"/>
          </a:solidFill>
          <a:ln w="12700">
            <a:solidFill>
              <a:srgbClr val="FFFFFF"/>
            </a:solidFill>
          </a:ln>
          <a:effectLst/>
        </p:spPr>
        <p:txBody>
          <a:bodyPr wrap="square" rtlCol="0" anchor="t">
            <a:normAutofit fontScale="47500" lnSpcReduction="20000"/>
          </a:bodyPr>
          <a:lstStyle/>
          <a:p>
            <a:pPr algn="ctr">
              <a:lnSpc>
                <a:spcPct val="90000"/>
              </a:lnSpc>
              <a:spcBef>
                <a:spcPts val="100"/>
              </a:spcBef>
              <a:spcAft>
                <a:spcPts val="100"/>
              </a:spcAft>
              <a:defRPr/>
            </a:pPr>
            <a:endParaRPr lang="en-US" sz="2000" kern="0" dirty="0" err="1">
              <a:solidFill>
                <a:srgbClr val="FFFFFF"/>
              </a:solidFill>
            </a:endParaRPr>
          </a:p>
        </p:txBody>
      </p:sp>
      <p:sp>
        <p:nvSpPr>
          <p:cNvPr id="37" name="Oval 36"/>
          <p:cNvSpPr/>
          <p:nvPr/>
        </p:nvSpPr>
        <p:spPr>
          <a:xfrm>
            <a:off x="7580264" y="2461855"/>
            <a:ext cx="297378" cy="286838"/>
          </a:xfrm>
          <a:prstGeom prst="ellipse">
            <a:avLst/>
          </a:prstGeom>
          <a:solidFill>
            <a:schemeClr val="accent5"/>
          </a:solidFill>
          <a:ln w="12700">
            <a:solidFill>
              <a:srgbClr val="FFFFFF"/>
            </a:solidFill>
          </a:ln>
          <a:effectLst/>
        </p:spPr>
        <p:txBody>
          <a:bodyPr wrap="square" rtlCol="0" anchor="t">
            <a:normAutofit fontScale="47500" lnSpcReduction="20000"/>
          </a:bodyPr>
          <a:lstStyle/>
          <a:p>
            <a:pPr algn="ctr">
              <a:lnSpc>
                <a:spcPct val="90000"/>
              </a:lnSpc>
              <a:spcBef>
                <a:spcPts val="100"/>
              </a:spcBef>
              <a:spcAft>
                <a:spcPts val="100"/>
              </a:spcAft>
              <a:defRPr/>
            </a:pPr>
            <a:endParaRPr lang="en-US" sz="2000" kern="0" dirty="0" err="1">
              <a:solidFill>
                <a:srgbClr val="FFFFFF"/>
              </a:solidFill>
            </a:endParaRPr>
          </a:p>
        </p:txBody>
      </p:sp>
      <p:sp>
        <p:nvSpPr>
          <p:cNvPr id="38" name="Oval 37"/>
          <p:cNvSpPr/>
          <p:nvPr/>
        </p:nvSpPr>
        <p:spPr>
          <a:xfrm>
            <a:off x="7580264" y="1869372"/>
            <a:ext cx="297378" cy="286838"/>
          </a:xfrm>
          <a:prstGeom prst="ellipse">
            <a:avLst/>
          </a:prstGeom>
          <a:solidFill>
            <a:schemeClr val="accent5"/>
          </a:solidFill>
          <a:ln w="12700">
            <a:solidFill>
              <a:srgbClr val="FFFFFF"/>
            </a:solidFill>
          </a:ln>
          <a:effectLst/>
        </p:spPr>
        <p:txBody>
          <a:bodyPr wrap="square" rtlCol="0" anchor="t">
            <a:normAutofit fontScale="47500" lnSpcReduction="20000"/>
          </a:bodyPr>
          <a:lstStyle/>
          <a:p>
            <a:pPr algn="ctr">
              <a:lnSpc>
                <a:spcPct val="90000"/>
              </a:lnSpc>
              <a:spcBef>
                <a:spcPts val="100"/>
              </a:spcBef>
              <a:spcAft>
                <a:spcPts val="100"/>
              </a:spcAft>
              <a:defRPr/>
            </a:pPr>
            <a:endParaRPr lang="en-US" sz="2000" kern="0" dirty="0" err="1">
              <a:solidFill>
                <a:srgbClr val="FFFFFF"/>
              </a:solidFill>
            </a:endParaRPr>
          </a:p>
        </p:txBody>
      </p:sp>
      <p:sp>
        <p:nvSpPr>
          <p:cNvPr id="39" name="Oval 38"/>
          <p:cNvSpPr/>
          <p:nvPr/>
        </p:nvSpPr>
        <p:spPr>
          <a:xfrm>
            <a:off x="7580264" y="3696589"/>
            <a:ext cx="297378" cy="286838"/>
          </a:xfrm>
          <a:prstGeom prst="ellipse">
            <a:avLst/>
          </a:prstGeom>
          <a:solidFill>
            <a:schemeClr val="accent5"/>
          </a:solidFill>
          <a:ln w="12700">
            <a:solidFill>
              <a:srgbClr val="FFFFFF"/>
            </a:solidFill>
          </a:ln>
          <a:effectLst/>
        </p:spPr>
        <p:txBody>
          <a:bodyPr wrap="square" rtlCol="0" anchor="t">
            <a:normAutofit fontScale="47500" lnSpcReduction="20000"/>
          </a:bodyPr>
          <a:lstStyle/>
          <a:p>
            <a:pPr algn="ctr">
              <a:lnSpc>
                <a:spcPct val="90000"/>
              </a:lnSpc>
              <a:spcBef>
                <a:spcPts val="100"/>
              </a:spcBef>
              <a:spcAft>
                <a:spcPts val="100"/>
              </a:spcAft>
              <a:defRPr/>
            </a:pPr>
            <a:endParaRPr lang="en-US" sz="2000" kern="0" dirty="0" err="1">
              <a:solidFill>
                <a:srgbClr val="FFFFFF"/>
              </a:solidFill>
            </a:endParaRPr>
          </a:p>
        </p:txBody>
      </p:sp>
      <p:sp>
        <p:nvSpPr>
          <p:cNvPr id="40" name="Oval 39"/>
          <p:cNvSpPr/>
          <p:nvPr/>
        </p:nvSpPr>
        <p:spPr>
          <a:xfrm>
            <a:off x="7580264" y="3102550"/>
            <a:ext cx="297378" cy="286838"/>
          </a:xfrm>
          <a:prstGeom prst="ellipse">
            <a:avLst/>
          </a:prstGeom>
          <a:solidFill>
            <a:schemeClr val="accent5"/>
          </a:solidFill>
          <a:ln w="12700">
            <a:solidFill>
              <a:srgbClr val="FFFFFF"/>
            </a:solidFill>
          </a:ln>
          <a:effectLst/>
        </p:spPr>
        <p:txBody>
          <a:bodyPr wrap="square" rtlCol="0" anchor="t">
            <a:normAutofit fontScale="47500" lnSpcReduction="20000"/>
          </a:bodyPr>
          <a:lstStyle/>
          <a:p>
            <a:pPr algn="ctr">
              <a:lnSpc>
                <a:spcPct val="90000"/>
              </a:lnSpc>
              <a:spcBef>
                <a:spcPts val="100"/>
              </a:spcBef>
              <a:spcAft>
                <a:spcPts val="100"/>
              </a:spcAft>
              <a:defRPr/>
            </a:pPr>
            <a:endParaRPr lang="en-US" sz="2000" kern="0" dirty="0" err="1">
              <a:solidFill>
                <a:srgbClr val="FFFFFF"/>
              </a:solidFill>
            </a:endParaRPr>
          </a:p>
        </p:txBody>
      </p:sp>
      <p:sp>
        <p:nvSpPr>
          <p:cNvPr id="41" name="Oval 40"/>
          <p:cNvSpPr/>
          <p:nvPr/>
        </p:nvSpPr>
        <p:spPr>
          <a:xfrm>
            <a:off x="7580264" y="4324003"/>
            <a:ext cx="297378" cy="286838"/>
          </a:xfrm>
          <a:prstGeom prst="ellipse">
            <a:avLst/>
          </a:prstGeom>
          <a:solidFill>
            <a:schemeClr val="accent5"/>
          </a:solidFill>
          <a:ln w="12700">
            <a:solidFill>
              <a:srgbClr val="FFFFFF"/>
            </a:solidFill>
          </a:ln>
          <a:effectLst/>
        </p:spPr>
        <p:txBody>
          <a:bodyPr wrap="square" rtlCol="0" anchor="t">
            <a:normAutofit fontScale="47500" lnSpcReduction="20000"/>
          </a:bodyPr>
          <a:lstStyle/>
          <a:p>
            <a:pPr algn="ctr">
              <a:lnSpc>
                <a:spcPct val="90000"/>
              </a:lnSpc>
              <a:spcBef>
                <a:spcPts val="100"/>
              </a:spcBef>
              <a:spcAft>
                <a:spcPts val="100"/>
              </a:spcAft>
              <a:defRPr/>
            </a:pPr>
            <a:endParaRPr lang="en-US" sz="2000" kern="0" dirty="0" err="1">
              <a:solidFill>
                <a:srgbClr val="FFFFFF"/>
              </a:solidFill>
            </a:endParaRPr>
          </a:p>
        </p:txBody>
      </p:sp>
      <p:sp>
        <p:nvSpPr>
          <p:cNvPr id="42" name="Oval 41"/>
          <p:cNvSpPr/>
          <p:nvPr/>
        </p:nvSpPr>
        <p:spPr>
          <a:xfrm>
            <a:off x="7583975" y="4894017"/>
            <a:ext cx="297378" cy="286838"/>
          </a:xfrm>
          <a:prstGeom prst="ellipse">
            <a:avLst/>
          </a:prstGeom>
          <a:solidFill>
            <a:schemeClr val="accent5"/>
          </a:solidFill>
          <a:ln w="12700">
            <a:solidFill>
              <a:srgbClr val="FFFFFF"/>
            </a:solidFill>
          </a:ln>
          <a:effectLst/>
        </p:spPr>
        <p:txBody>
          <a:bodyPr wrap="square" rtlCol="0" anchor="t">
            <a:normAutofit fontScale="47500" lnSpcReduction="20000"/>
          </a:bodyPr>
          <a:lstStyle/>
          <a:p>
            <a:pPr algn="ctr">
              <a:lnSpc>
                <a:spcPct val="90000"/>
              </a:lnSpc>
              <a:spcBef>
                <a:spcPts val="100"/>
              </a:spcBef>
              <a:spcAft>
                <a:spcPts val="100"/>
              </a:spcAft>
              <a:defRPr/>
            </a:pPr>
            <a:endParaRPr lang="en-US" sz="2000" kern="0" dirty="0" err="1">
              <a:solidFill>
                <a:srgbClr val="FFFFFF"/>
              </a:solidFill>
            </a:endParaRPr>
          </a:p>
        </p:txBody>
      </p:sp>
      <p:sp>
        <p:nvSpPr>
          <p:cNvPr id="6" name="TextBox 5"/>
          <p:cNvSpPr txBox="1"/>
          <p:nvPr/>
        </p:nvSpPr>
        <p:spPr>
          <a:xfrm>
            <a:off x="439737" y="5548640"/>
            <a:ext cx="8208525" cy="633085"/>
          </a:xfrm>
          <a:prstGeom prst="rect">
            <a:avLst/>
          </a:prstGeom>
          <a:noFill/>
        </p:spPr>
        <p:txBody>
          <a:bodyPr wrap="square" rtlCol="0">
            <a:noAutofit/>
          </a:bodyPr>
          <a:lstStyle/>
          <a:p>
            <a:r>
              <a:rPr lang="en-US" sz="1200" dirty="0">
                <a:solidFill>
                  <a:srgbClr val="444444"/>
                </a:solidFill>
                <a:latin typeface="Museo Sans For Dell"/>
              </a:rPr>
              <a:t>(*) </a:t>
            </a:r>
            <a:r>
              <a:rPr lang="en-US" sz="1200" i="1" dirty="0">
                <a:solidFill>
                  <a:srgbClr val="444444"/>
                </a:solidFill>
                <a:latin typeface="Museo Sans For Dell"/>
              </a:rPr>
              <a:t>Only</a:t>
            </a:r>
            <a:r>
              <a:rPr lang="en-US" sz="1200" dirty="0">
                <a:solidFill>
                  <a:srgbClr val="444444"/>
                </a:solidFill>
                <a:latin typeface="Museo Sans For Dell"/>
              </a:rPr>
              <a:t> ProSupport Plus customers will benefit from the Intelligence Engine via their TAM. It collects and analyzes </a:t>
            </a:r>
            <a:r>
              <a:rPr lang="en-US" sz="1200" dirty="0" err="1">
                <a:solidFill>
                  <a:srgbClr val="444444"/>
                </a:solidFill>
                <a:latin typeface="Museo Sans For Dell"/>
              </a:rPr>
              <a:t>SupportAssist</a:t>
            </a:r>
            <a:r>
              <a:rPr lang="en-US" sz="1200" dirty="0">
                <a:solidFill>
                  <a:srgbClr val="444444"/>
                </a:solidFill>
                <a:latin typeface="Museo Sans For Dell"/>
              </a:rPr>
              <a:t> information combined with quality and support trends across all of our customers to proactively improve performance by spotting trends, quality issues, areas to consolidate processing power.</a:t>
            </a:r>
          </a:p>
        </p:txBody>
      </p:sp>
      <p:sp>
        <p:nvSpPr>
          <p:cNvPr id="21" name="TextBox 20"/>
          <p:cNvSpPr txBox="1"/>
          <p:nvPr/>
        </p:nvSpPr>
        <p:spPr>
          <a:xfrm>
            <a:off x="440237" y="6457435"/>
            <a:ext cx="265176" cy="118872"/>
          </a:xfrm>
          <a:prstGeom prst="rect">
            <a:avLst/>
          </a:prstGeom>
        </p:spPr>
        <p:txBody>
          <a:bodyPr vert="horz" lIns="0" tIns="0" rIns="0" bIns="0" rtlCol="0" anchor="ctr">
            <a:noAutofit/>
          </a:bodyPr>
          <a:lstStyle/>
          <a:p>
            <a:pPr>
              <a:lnSpc>
                <a:spcPct val="90000"/>
              </a:lnSpc>
              <a:buClr>
                <a:srgbClr val="0085C3"/>
              </a:buClr>
            </a:pPr>
            <a:fld id="{58EC7406-F4CC-4ABF-902E-2AF4E70E5C0F}" type="slidenum">
              <a:rPr lang="en-US" sz="900" smtClean="0">
                <a:solidFill>
                  <a:srgbClr val="000000">
                    <a:lumMod val="50000"/>
                    <a:lumOff val="50000"/>
                  </a:srgbClr>
                </a:solidFill>
                <a:latin typeface="Museo Sans For Dell"/>
              </a:rPr>
              <a:pPr>
                <a:lnSpc>
                  <a:spcPct val="90000"/>
                </a:lnSpc>
                <a:buClr>
                  <a:srgbClr val="0085C3"/>
                </a:buClr>
              </a:pPr>
              <a:t>18</a:t>
            </a:fld>
            <a:endParaRPr lang="en-US" sz="900" dirty="0" err="1" smtClean="0">
              <a:solidFill>
                <a:srgbClr val="000000">
                  <a:lumMod val="50000"/>
                  <a:lumOff val="50000"/>
                </a:srgbClr>
              </a:solidFill>
              <a:latin typeface="Museo Sans For Dell"/>
            </a:endParaRPr>
          </a:p>
        </p:txBody>
      </p:sp>
    </p:spTree>
    <p:extLst>
      <p:ext uri="{BB962C8B-B14F-4D97-AF65-F5344CB8AC3E}">
        <p14:creationId xmlns:p14="http://schemas.microsoft.com/office/powerpoint/2010/main" val="1374092799"/>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1"/>
          <p:cNvSpPr txBox="1">
            <a:spLocks/>
          </p:cNvSpPr>
          <p:nvPr/>
        </p:nvSpPr>
        <p:spPr bwMode="auto">
          <a:xfrm>
            <a:off x="425907" y="357842"/>
            <a:ext cx="8718092" cy="4431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lnSpc>
                <a:spcPct val="90000"/>
              </a:lnSpc>
              <a:spcBef>
                <a:spcPct val="0"/>
              </a:spcBef>
              <a:spcAft>
                <a:spcPct val="0"/>
              </a:spcAft>
              <a:defRPr sz="3200" b="0" cap="none" baseline="0">
                <a:solidFill>
                  <a:schemeClr val="accent1"/>
                </a:solidFill>
                <a:latin typeface="+mj-lt"/>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dirty="0" err="1" smtClean="0">
                <a:solidFill>
                  <a:srgbClr val="0085C3"/>
                </a:solidFill>
              </a:rPr>
              <a:t>SupportAssist</a:t>
            </a:r>
            <a:r>
              <a:rPr lang="en-US" dirty="0" smtClean="0">
                <a:solidFill>
                  <a:srgbClr val="0085C3"/>
                </a:solidFill>
              </a:rPr>
              <a:t> integration in Dell systems</a:t>
            </a:r>
            <a:endParaRPr lang="en-US" dirty="0">
              <a:solidFill>
                <a:srgbClr val="0085C3"/>
              </a:solidFill>
            </a:endParaRPr>
          </a:p>
        </p:txBody>
      </p:sp>
      <p:sp>
        <p:nvSpPr>
          <p:cNvPr id="76" name="Trapezoid 4"/>
          <p:cNvSpPr/>
          <p:nvPr/>
        </p:nvSpPr>
        <p:spPr>
          <a:xfrm>
            <a:off x="3499891" y="4261440"/>
            <a:ext cx="2138711" cy="72731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1689100">
              <a:lnSpc>
                <a:spcPct val="90000"/>
              </a:lnSpc>
              <a:spcAft>
                <a:spcPct val="35000"/>
              </a:spcAft>
            </a:pPr>
            <a:endParaRPr lang="en-US" sz="4400" dirty="0">
              <a:solidFill>
                <a:srgbClr val="444444"/>
              </a:solidFill>
            </a:endParaRPr>
          </a:p>
        </p:txBody>
      </p:sp>
      <p:grpSp>
        <p:nvGrpSpPr>
          <p:cNvPr id="9" name="Group 8"/>
          <p:cNvGrpSpPr/>
          <p:nvPr/>
        </p:nvGrpSpPr>
        <p:grpSpPr>
          <a:xfrm>
            <a:off x="3267074" y="5379709"/>
            <a:ext cx="3148759" cy="830997"/>
            <a:chOff x="1410664" y="3678965"/>
            <a:chExt cx="3148759" cy="623248"/>
          </a:xfrm>
        </p:grpSpPr>
        <p:sp>
          <p:nvSpPr>
            <p:cNvPr id="95" name="TextBox 94"/>
            <p:cNvSpPr txBox="1"/>
            <p:nvPr/>
          </p:nvSpPr>
          <p:spPr>
            <a:xfrm>
              <a:off x="2108055" y="3678965"/>
              <a:ext cx="2451368" cy="623248"/>
            </a:xfrm>
            <a:prstGeom prst="rect">
              <a:avLst/>
            </a:prstGeom>
            <a:noFill/>
          </p:spPr>
          <p:txBody>
            <a:bodyPr wrap="square" rtlCol="0">
              <a:spAutoFit/>
            </a:bodyPr>
            <a:lstStyle/>
            <a:p>
              <a:pPr fontAlgn="auto">
                <a:spcBef>
                  <a:spcPts val="0"/>
                </a:spcBef>
                <a:spcAft>
                  <a:spcPts val="0"/>
                </a:spcAft>
                <a:defRPr/>
              </a:pPr>
              <a:r>
                <a:rPr lang="en-US" sz="1600" b="1" kern="0" dirty="0" smtClean="0">
                  <a:solidFill>
                    <a:srgbClr val="F2AF00"/>
                  </a:solidFill>
                  <a:latin typeface="Museo Sans For Dell"/>
                </a:rPr>
                <a:t>Proactive recommendations</a:t>
              </a:r>
              <a:r>
                <a:rPr lang="en-US" sz="1600" b="1" kern="0" dirty="0">
                  <a:solidFill>
                    <a:srgbClr val="F2AF00"/>
                  </a:solidFill>
                  <a:latin typeface="Museo Sans For Dell"/>
                </a:rPr>
                <a:t> </a:t>
              </a:r>
              <a:endParaRPr lang="en-US" sz="1600" b="1" kern="0" dirty="0" smtClean="0">
                <a:solidFill>
                  <a:srgbClr val="F2AF00"/>
                </a:solidFill>
                <a:latin typeface="Museo Sans For Dell"/>
              </a:endParaRPr>
            </a:p>
            <a:p>
              <a:pPr fontAlgn="auto">
                <a:spcBef>
                  <a:spcPts val="0"/>
                </a:spcBef>
                <a:spcAft>
                  <a:spcPts val="0"/>
                </a:spcAft>
                <a:defRPr/>
              </a:pPr>
              <a:r>
                <a:rPr lang="en-US" sz="1600" b="1" kern="0" dirty="0" smtClean="0">
                  <a:solidFill>
                    <a:srgbClr val="F2AF00"/>
                  </a:solidFill>
                  <a:latin typeface="Museo Sans For Dell"/>
                </a:rPr>
                <a:t>&amp; reporting</a:t>
              </a:r>
              <a:endParaRPr lang="en-US" sz="1600" b="1" kern="0" dirty="0">
                <a:solidFill>
                  <a:srgbClr val="F2AF00"/>
                </a:solidFill>
                <a:latin typeface="Museo Sans For Dell"/>
              </a:endParaRPr>
            </a:p>
          </p:txBody>
        </p:sp>
        <p:grpSp>
          <p:nvGrpSpPr>
            <p:cNvPr id="96" name="Group 95"/>
            <p:cNvGrpSpPr/>
            <p:nvPr/>
          </p:nvGrpSpPr>
          <p:grpSpPr>
            <a:xfrm>
              <a:off x="1410664" y="3680413"/>
              <a:ext cx="621190" cy="439730"/>
              <a:chOff x="2299095" y="4404872"/>
              <a:chExt cx="1024006" cy="729228"/>
            </a:xfrm>
          </p:grpSpPr>
          <p:sp>
            <p:nvSpPr>
              <p:cNvPr id="97" name="Freeform 6"/>
              <p:cNvSpPr>
                <a:spLocks noEditPoints="1"/>
              </p:cNvSpPr>
              <p:nvPr/>
            </p:nvSpPr>
            <p:spPr bwMode="auto">
              <a:xfrm flipH="1">
                <a:off x="2299095" y="4404872"/>
                <a:ext cx="876929" cy="729228"/>
              </a:xfrm>
              <a:custGeom>
                <a:avLst/>
                <a:gdLst>
                  <a:gd name="T0" fmla="*/ 336 w 426"/>
                  <a:gd name="T1" fmla="*/ 375 h 514"/>
                  <a:gd name="T2" fmla="*/ 163 w 426"/>
                  <a:gd name="T3" fmla="*/ 375 h 514"/>
                  <a:gd name="T4" fmla="*/ 149 w 426"/>
                  <a:gd name="T5" fmla="*/ 389 h 514"/>
                  <a:gd name="T6" fmla="*/ 163 w 426"/>
                  <a:gd name="T7" fmla="*/ 402 h 514"/>
                  <a:gd name="T8" fmla="*/ 336 w 426"/>
                  <a:gd name="T9" fmla="*/ 402 h 514"/>
                  <a:gd name="T10" fmla="*/ 350 w 426"/>
                  <a:gd name="T11" fmla="*/ 389 h 514"/>
                  <a:gd name="T12" fmla="*/ 336 w 426"/>
                  <a:gd name="T13" fmla="*/ 375 h 514"/>
                  <a:gd name="T14" fmla="*/ 336 w 426"/>
                  <a:gd name="T15" fmla="*/ 319 h 514"/>
                  <a:gd name="T16" fmla="*/ 163 w 426"/>
                  <a:gd name="T17" fmla="*/ 319 h 514"/>
                  <a:gd name="T18" fmla="*/ 149 w 426"/>
                  <a:gd name="T19" fmla="*/ 332 h 514"/>
                  <a:gd name="T20" fmla="*/ 163 w 426"/>
                  <a:gd name="T21" fmla="*/ 346 h 514"/>
                  <a:gd name="T22" fmla="*/ 336 w 426"/>
                  <a:gd name="T23" fmla="*/ 346 h 514"/>
                  <a:gd name="T24" fmla="*/ 350 w 426"/>
                  <a:gd name="T25" fmla="*/ 332 h 514"/>
                  <a:gd name="T26" fmla="*/ 336 w 426"/>
                  <a:gd name="T27" fmla="*/ 319 h 514"/>
                  <a:gd name="T28" fmla="*/ 336 w 426"/>
                  <a:gd name="T29" fmla="*/ 263 h 514"/>
                  <a:gd name="T30" fmla="*/ 163 w 426"/>
                  <a:gd name="T31" fmla="*/ 263 h 514"/>
                  <a:gd name="T32" fmla="*/ 149 w 426"/>
                  <a:gd name="T33" fmla="*/ 276 h 514"/>
                  <a:gd name="T34" fmla="*/ 163 w 426"/>
                  <a:gd name="T35" fmla="*/ 290 h 514"/>
                  <a:gd name="T36" fmla="*/ 336 w 426"/>
                  <a:gd name="T37" fmla="*/ 290 h 514"/>
                  <a:gd name="T38" fmla="*/ 350 w 426"/>
                  <a:gd name="T39" fmla="*/ 276 h 514"/>
                  <a:gd name="T40" fmla="*/ 336 w 426"/>
                  <a:gd name="T41" fmla="*/ 263 h 514"/>
                  <a:gd name="T42" fmla="*/ 422 w 426"/>
                  <a:gd name="T43" fmla="*/ 166 h 514"/>
                  <a:gd name="T44" fmla="*/ 259 w 426"/>
                  <a:gd name="T45" fmla="*/ 4 h 514"/>
                  <a:gd name="T46" fmla="*/ 247 w 426"/>
                  <a:gd name="T47" fmla="*/ 0 h 514"/>
                  <a:gd name="T48" fmla="*/ 71 w 426"/>
                  <a:gd name="T49" fmla="*/ 0 h 514"/>
                  <a:gd name="T50" fmla="*/ 0 w 426"/>
                  <a:gd name="T51" fmla="*/ 71 h 514"/>
                  <a:gd name="T52" fmla="*/ 0 w 426"/>
                  <a:gd name="T53" fmla="*/ 186 h 514"/>
                  <a:gd name="T54" fmla="*/ 32 w 426"/>
                  <a:gd name="T55" fmla="*/ 180 h 514"/>
                  <a:gd name="T56" fmla="*/ 32 w 426"/>
                  <a:gd name="T57" fmla="*/ 71 h 514"/>
                  <a:gd name="T58" fmla="*/ 71 w 426"/>
                  <a:gd name="T59" fmla="*/ 32 h 514"/>
                  <a:gd name="T60" fmla="*/ 226 w 426"/>
                  <a:gd name="T61" fmla="*/ 32 h 514"/>
                  <a:gd name="T62" fmla="*/ 226 w 426"/>
                  <a:gd name="T63" fmla="*/ 124 h 514"/>
                  <a:gd name="T64" fmla="*/ 298 w 426"/>
                  <a:gd name="T65" fmla="*/ 196 h 514"/>
                  <a:gd name="T66" fmla="*/ 394 w 426"/>
                  <a:gd name="T67" fmla="*/ 196 h 514"/>
                  <a:gd name="T68" fmla="*/ 394 w 426"/>
                  <a:gd name="T69" fmla="*/ 443 h 514"/>
                  <a:gd name="T70" fmla="*/ 355 w 426"/>
                  <a:gd name="T71" fmla="*/ 481 h 514"/>
                  <a:gd name="T72" fmla="*/ 118 w 426"/>
                  <a:gd name="T73" fmla="*/ 481 h 514"/>
                  <a:gd name="T74" fmla="*/ 118 w 426"/>
                  <a:gd name="T75" fmla="*/ 514 h 514"/>
                  <a:gd name="T76" fmla="*/ 355 w 426"/>
                  <a:gd name="T77" fmla="*/ 514 h 514"/>
                  <a:gd name="T78" fmla="*/ 355 w 426"/>
                  <a:gd name="T79" fmla="*/ 514 h 514"/>
                  <a:gd name="T80" fmla="*/ 355 w 426"/>
                  <a:gd name="T81" fmla="*/ 514 h 514"/>
                  <a:gd name="T82" fmla="*/ 426 w 426"/>
                  <a:gd name="T83" fmla="*/ 443 h 514"/>
                  <a:gd name="T84" fmla="*/ 426 w 426"/>
                  <a:gd name="T85" fmla="*/ 178 h 514"/>
                  <a:gd name="T86" fmla="*/ 422 w 426"/>
                  <a:gd name="T87" fmla="*/ 166 h 514"/>
                  <a:gd name="T88" fmla="*/ 298 w 426"/>
                  <a:gd name="T89" fmla="*/ 163 h 514"/>
                  <a:gd name="T90" fmla="*/ 259 w 426"/>
                  <a:gd name="T91" fmla="*/ 124 h 514"/>
                  <a:gd name="T92" fmla="*/ 259 w 426"/>
                  <a:gd name="T93" fmla="*/ 51 h 514"/>
                  <a:gd name="T94" fmla="*/ 372 w 426"/>
                  <a:gd name="T95" fmla="*/ 163 h 514"/>
                  <a:gd name="T96" fmla="*/ 298 w 426"/>
                  <a:gd name="T97" fmla="*/ 163 h 514"/>
                  <a:gd name="T98" fmla="*/ 92 w 426"/>
                  <a:gd name="T99" fmla="*/ 102 h 514"/>
                  <a:gd name="T100" fmla="*/ 171 w 426"/>
                  <a:gd name="T101" fmla="*/ 102 h 514"/>
                  <a:gd name="T102" fmla="*/ 185 w 426"/>
                  <a:gd name="T103" fmla="*/ 88 h 514"/>
                  <a:gd name="T104" fmla="*/ 171 w 426"/>
                  <a:gd name="T105" fmla="*/ 75 h 514"/>
                  <a:gd name="T106" fmla="*/ 92 w 426"/>
                  <a:gd name="T107" fmla="*/ 75 h 514"/>
                  <a:gd name="T108" fmla="*/ 78 w 426"/>
                  <a:gd name="T109" fmla="*/ 88 h 514"/>
                  <a:gd name="T110" fmla="*/ 92 w 426"/>
                  <a:gd name="T111" fmla="*/ 102 h 514"/>
                  <a:gd name="T112" fmla="*/ 92 w 426"/>
                  <a:gd name="T113" fmla="*/ 158 h 514"/>
                  <a:gd name="T114" fmla="*/ 171 w 426"/>
                  <a:gd name="T115" fmla="*/ 158 h 514"/>
                  <a:gd name="T116" fmla="*/ 185 w 426"/>
                  <a:gd name="T117" fmla="*/ 145 h 514"/>
                  <a:gd name="T118" fmla="*/ 171 w 426"/>
                  <a:gd name="T119" fmla="*/ 131 h 514"/>
                  <a:gd name="T120" fmla="*/ 92 w 426"/>
                  <a:gd name="T121" fmla="*/ 131 h 514"/>
                  <a:gd name="T122" fmla="*/ 78 w 426"/>
                  <a:gd name="T123" fmla="*/ 145 h 514"/>
                  <a:gd name="T124" fmla="*/ 92 w 426"/>
                  <a:gd name="T125" fmla="*/ 158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6" h="514">
                    <a:moveTo>
                      <a:pt x="336" y="375"/>
                    </a:moveTo>
                    <a:cubicBezTo>
                      <a:pt x="163" y="375"/>
                      <a:pt x="163" y="375"/>
                      <a:pt x="163" y="375"/>
                    </a:cubicBezTo>
                    <a:cubicBezTo>
                      <a:pt x="155" y="375"/>
                      <a:pt x="149" y="381"/>
                      <a:pt x="149" y="389"/>
                    </a:cubicBezTo>
                    <a:cubicBezTo>
                      <a:pt x="149" y="396"/>
                      <a:pt x="155" y="402"/>
                      <a:pt x="163" y="402"/>
                    </a:cubicBezTo>
                    <a:cubicBezTo>
                      <a:pt x="336" y="402"/>
                      <a:pt x="336" y="402"/>
                      <a:pt x="336" y="402"/>
                    </a:cubicBezTo>
                    <a:cubicBezTo>
                      <a:pt x="344" y="402"/>
                      <a:pt x="350" y="396"/>
                      <a:pt x="350" y="389"/>
                    </a:cubicBezTo>
                    <a:cubicBezTo>
                      <a:pt x="350" y="381"/>
                      <a:pt x="344" y="375"/>
                      <a:pt x="336" y="375"/>
                    </a:cubicBezTo>
                    <a:close/>
                    <a:moveTo>
                      <a:pt x="336" y="319"/>
                    </a:moveTo>
                    <a:cubicBezTo>
                      <a:pt x="163" y="319"/>
                      <a:pt x="163" y="319"/>
                      <a:pt x="163" y="319"/>
                    </a:cubicBezTo>
                    <a:cubicBezTo>
                      <a:pt x="155" y="319"/>
                      <a:pt x="149" y="325"/>
                      <a:pt x="149" y="332"/>
                    </a:cubicBezTo>
                    <a:cubicBezTo>
                      <a:pt x="149" y="340"/>
                      <a:pt x="155" y="346"/>
                      <a:pt x="163" y="346"/>
                    </a:cubicBezTo>
                    <a:cubicBezTo>
                      <a:pt x="336" y="346"/>
                      <a:pt x="336" y="346"/>
                      <a:pt x="336" y="346"/>
                    </a:cubicBezTo>
                    <a:cubicBezTo>
                      <a:pt x="344" y="346"/>
                      <a:pt x="350" y="340"/>
                      <a:pt x="350" y="332"/>
                    </a:cubicBezTo>
                    <a:cubicBezTo>
                      <a:pt x="350" y="325"/>
                      <a:pt x="344" y="319"/>
                      <a:pt x="336" y="319"/>
                    </a:cubicBezTo>
                    <a:close/>
                    <a:moveTo>
                      <a:pt x="336" y="263"/>
                    </a:moveTo>
                    <a:cubicBezTo>
                      <a:pt x="163" y="263"/>
                      <a:pt x="163" y="263"/>
                      <a:pt x="163" y="263"/>
                    </a:cubicBezTo>
                    <a:cubicBezTo>
                      <a:pt x="155" y="263"/>
                      <a:pt x="149" y="269"/>
                      <a:pt x="149" y="276"/>
                    </a:cubicBezTo>
                    <a:cubicBezTo>
                      <a:pt x="149" y="284"/>
                      <a:pt x="155" y="290"/>
                      <a:pt x="163" y="290"/>
                    </a:cubicBezTo>
                    <a:cubicBezTo>
                      <a:pt x="336" y="290"/>
                      <a:pt x="336" y="290"/>
                      <a:pt x="336" y="290"/>
                    </a:cubicBezTo>
                    <a:cubicBezTo>
                      <a:pt x="344" y="290"/>
                      <a:pt x="350" y="284"/>
                      <a:pt x="350" y="276"/>
                    </a:cubicBezTo>
                    <a:cubicBezTo>
                      <a:pt x="350" y="269"/>
                      <a:pt x="344" y="263"/>
                      <a:pt x="336" y="263"/>
                    </a:cubicBezTo>
                    <a:close/>
                    <a:moveTo>
                      <a:pt x="422" y="166"/>
                    </a:moveTo>
                    <a:cubicBezTo>
                      <a:pt x="259" y="4"/>
                      <a:pt x="259" y="4"/>
                      <a:pt x="259" y="4"/>
                    </a:cubicBezTo>
                    <a:cubicBezTo>
                      <a:pt x="256" y="1"/>
                      <a:pt x="252" y="0"/>
                      <a:pt x="247" y="0"/>
                    </a:cubicBezTo>
                    <a:cubicBezTo>
                      <a:pt x="71" y="0"/>
                      <a:pt x="71" y="0"/>
                      <a:pt x="71" y="0"/>
                    </a:cubicBezTo>
                    <a:cubicBezTo>
                      <a:pt x="32" y="0"/>
                      <a:pt x="0" y="32"/>
                      <a:pt x="0" y="71"/>
                    </a:cubicBezTo>
                    <a:cubicBezTo>
                      <a:pt x="0" y="186"/>
                      <a:pt x="0" y="186"/>
                      <a:pt x="0" y="186"/>
                    </a:cubicBezTo>
                    <a:cubicBezTo>
                      <a:pt x="10" y="182"/>
                      <a:pt x="21" y="180"/>
                      <a:pt x="32" y="180"/>
                    </a:cubicBezTo>
                    <a:cubicBezTo>
                      <a:pt x="32" y="71"/>
                      <a:pt x="32" y="71"/>
                      <a:pt x="32" y="71"/>
                    </a:cubicBezTo>
                    <a:cubicBezTo>
                      <a:pt x="32" y="50"/>
                      <a:pt x="50" y="32"/>
                      <a:pt x="71" y="32"/>
                    </a:cubicBezTo>
                    <a:cubicBezTo>
                      <a:pt x="226" y="32"/>
                      <a:pt x="226" y="32"/>
                      <a:pt x="226" y="32"/>
                    </a:cubicBezTo>
                    <a:cubicBezTo>
                      <a:pt x="226" y="124"/>
                      <a:pt x="226" y="124"/>
                      <a:pt x="226" y="124"/>
                    </a:cubicBezTo>
                    <a:cubicBezTo>
                      <a:pt x="226" y="164"/>
                      <a:pt x="258" y="196"/>
                      <a:pt x="298" y="196"/>
                    </a:cubicBezTo>
                    <a:cubicBezTo>
                      <a:pt x="394" y="196"/>
                      <a:pt x="394" y="196"/>
                      <a:pt x="394" y="196"/>
                    </a:cubicBezTo>
                    <a:cubicBezTo>
                      <a:pt x="394" y="443"/>
                      <a:pt x="394" y="443"/>
                      <a:pt x="394" y="443"/>
                    </a:cubicBezTo>
                    <a:cubicBezTo>
                      <a:pt x="394" y="464"/>
                      <a:pt x="376" y="481"/>
                      <a:pt x="355" y="481"/>
                    </a:cubicBezTo>
                    <a:cubicBezTo>
                      <a:pt x="118" y="481"/>
                      <a:pt x="118" y="481"/>
                      <a:pt x="118" y="481"/>
                    </a:cubicBezTo>
                    <a:cubicBezTo>
                      <a:pt x="118" y="514"/>
                      <a:pt x="118" y="514"/>
                      <a:pt x="118" y="514"/>
                    </a:cubicBezTo>
                    <a:cubicBezTo>
                      <a:pt x="186" y="514"/>
                      <a:pt x="355" y="514"/>
                      <a:pt x="355" y="514"/>
                    </a:cubicBezTo>
                    <a:cubicBezTo>
                      <a:pt x="355" y="514"/>
                      <a:pt x="355" y="514"/>
                      <a:pt x="355" y="514"/>
                    </a:cubicBezTo>
                    <a:cubicBezTo>
                      <a:pt x="355" y="514"/>
                      <a:pt x="355" y="514"/>
                      <a:pt x="355" y="514"/>
                    </a:cubicBezTo>
                    <a:cubicBezTo>
                      <a:pt x="394" y="514"/>
                      <a:pt x="426" y="482"/>
                      <a:pt x="426" y="443"/>
                    </a:cubicBezTo>
                    <a:cubicBezTo>
                      <a:pt x="426" y="178"/>
                      <a:pt x="426" y="178"/>
                      <a:pt x="426" y="178"/>
                    </a:cubicBezTo>
                    <a:cubicBezTo>
                      <a:pt x="426" y="174"/>
                      <a:pt x="425" y="169"/>
                      <a:pt x="422" y="166"/>
                    </a:cubicBezTo>
                    <a:close/>
                    <a:moveTo>
                      <a:pt x="298" y="163"/>
                    </a:moveTo>
                    <a:cubicBezTo>
                      <a:pt x="276" y="163"/>
                      <a:pt x="259" y="146"/>
                      <a:pt x="259" y="124"/>
                    </a:cubicBezTo>
                    <a:cubicBezTo>
                      <a:pt x="259" y="51"/>
                      <a:pt x="259" y="51"/>
                      <a:pt x="259" y="51"/>
                    </a:cubicBezTo>
                    <a:cubicBezTo>
                      <a:pt x="372" y="163"/>
                      <a:pt x="372" y="163"/>
                      <a:pt x="372" y="163"/>
                    </a:cubicBezTo>
                    <a:lnTo>
                      <a:pt x="298" y="163"/>
                    </a:lnTo>
                    <a:close/>
                    <a:moveTo>
                      <a:pt x="92" y="102"/>
                    </a:moveTo>
                    <a:cubicBezTo>
                      <a:pt x="171" y="102"/>
                      <a:pt x="171" y="102"/>
                      <a:pt x="171" y="102"/>
                    </a:cubicBezTo>
                    <a:cubicBezTo>
                      <a:pt x="179" y="102"/>
                      <a:pt x="185" y="96"/>
                      <a:pt x="185" y="88"/>
                    </a:cubicBezTo>
                    <a:cubicBezTo>
                      <a:pt x="185" y="81"/>
                      <a:pt x="179" y="75"/>
                      <a:pt x="171" y="75"/>
                    </a:cubicBezTo>
                    <a:cubicBezTo>
                      <a:pt x="92" y="75"/>
                      <a:pt x="92" y="75"/>
                      <a:pt x="92" y="75"/>
                    </a:cubicBezTo>
                    <a:cubicBezTo>
                      <a:pt x="84" y="75"/>
                      <a:pt x="78" y="81"/>
                      <a:pt x="78" y="88"/>
                    </a:cubicBezTo>
                    <a:cubicBezTo>
                      <a:pt x="78" y="96"/>
                      <a:pt x="84" y="102"/>
                      <a:pt x="92" y="102"/>
                    </a:cubicBezTo>
                    <a:close/>
                    <a:moveTo>
                      <a:pt x="92" y="158"/>
                    </a:moveTo>
                    <a:cubicBezTo>
                      <a:pt x="171" y="158"/>
                      <a:pt x="171" y="158"/>
                      <a:pt x="171" y="158"/>
                    </a:cubicBezTo>
                    <a:cubicBezTo>
                      <a:pt x="179" y="158"/>
                      <a:pt x="185" y="152"/>
                      <a:pt x="185" y="145"/>
                    </a:cubicBezTo>
                    <a:cubicBezTo>
                      <a:pt x="185" y="137"/>
                      <a:pt x="179" y="131"/>
                      <a:pt x="171" y="131"/>
                    </a:cubicBezTo>
                    <a:cubicBezTo>
                      <a:pt x="92" y="131"/>
                      <a:pt x="92" y="131"/>
                      <a:pt x="92" y="131"/>
                    </a:cubicBezTo>
                    <a:cubicBezTo>
                      <a:pt x="84" y="131"/>
                      <a:pt x="78" y="137"/>
                      <a:pt x="78" y="145"/>
                    </a:cubicBezTo>
                    <a:cubicBezTo>
                      <a:pt x="78" y="152"/>
                      <a:pt x="84" y="158"/>
                      <a:pt x="92" y="158"/>
                    </a:cubicBezTo>
                    <a:close/>
                  </a:path>
                </a:pathLst>
              </a:custGeom>
              <a:solidFill>
                <a:srgbClr val="F2AF00"/>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rgbClr val="444444"/>
                  </a:solidFill>
                </a:endParaRPr>
              </a:p>
            </p:txBody>
          </p:sp>
          <p:sp>
            <p:nvSpPr>
              <p:cNvPr id="98" name="Oval 97"/>
              <p:cNvSpPr/>
              <p:nvPr/>
            </p:nvSpPr>
            <p:spPr>
              <a:xfrm>
                <a:off x="3064628" y="4627042"/>
                <a:ext cx="258473" cy="258473"/>
              </a:xfrm>
              <a:prstGeom prst="ellipse">
                <a:avLst/>
              </a:prstGeom>
              <a:solidFill>
                <a:srgbClr val="F2AF00"/>
              </a:solidFill>
              <a:effectLst/>
            </p:spPr>
            <p:txBody>
              <a:bodyPr wrap="square" lIns="182880" tIns="137160" rIns="137160" bIns="137160" rtlCol="0" anchor="ctr">
                <a:noAutofit/>
              </a:bodyPr>
              <a:lstStyle/>
              <a:p>
                <a:pPr algn="ctr" fontAlgn="auto">
                  <a:lnSpc>
                    <a:spcPct val="90000"/>
                  </a:lnSpc>
                  <a:spcBef>
                    <a:spcPts val="600"/>
                  </a:spcBef>
                  <a:spcAft>
                    <a:spcPts val="0"/>
                  </a:spcAft>
                  <a:defRPr/>
                </a:pPr>
                <a:endParaRPr lang="en-US" sz="2800" kern="0" dirty="0">
                  <a:solidFill>
                    <a:srgbClr val="FFFFFF"/>
                  </a:solidFill>
                </a:endParaRPr>
              </a:p>
            </p:txBody>
          </p:sp>
          <p:sp>
            <p:nvSpPr>
              <p:cNvPr id="99" name="TextBox 98"/>
              <p:cNvSpPr txBox="1"/>
              <p:nvPr/>
            </p:nvSpPr>
            <p:spPr>
              <a:xfrm>
                <a:off x="3064628" y="4708162"/>
                <a:ext cx="258473" cy="122481"/>
              </a:xfrm>
              <a:prstGeom prst="rect">
                <a:avLst/>
              </a:prstGeom>
              <a:noFill/>
            </p:spPr>
            <p:txBody>
              <a:bodyPr wrap="square" rtlCol="0" anchor="ctr" anchorCtr="0">
                <a:noAutofit/>
              </a:bodyPr>
              <a:lstStyle/>
              <a:p>
                <a:pPr algn="ctr" fontAlgn="auto">
                  <a:spcBef>
                    <a:spcPts val="0"/>
                  </a:spcBef>
                  <a:spcAft>
                    <a:spcPts val="0"/>
                  </a:spcAft>
                  <a:defRPr/>
                </a:pPr>
                <a:r>
                  <a:rPr lang="en-US" b="1" kern="0" dirty="0">
                    <a:solidFill>
                      <a:srgbClr val="FFFFFF"/>
                    </a:solidFill>
                    <a:sym typeface="Wingdings 2"/>
                  </a:rPr>
                  <a:t></a:t>
                </a:r>
                <a:endParaRPr lang="en-US" b="1" kern="0" dirty="0">
                  <a:solidFill>
                    <a:srgbClr val="FFFFFF"/>
                  </a:solidFill>
                </a:endParaRPr>
              </a:p>
            </p:txBody>
          </p:sp>
        </p:grpSp>
      </p:grpSp>
      <p:grpSp>
        <p:nvGrpSpPr>
          <p:cNvPr id="33" name="Group 32"/>
          <p:cNvGrpSpPr/>
          <p:nvPr/>
        </p:nvGrpSpPr>
        <p:grpSpPr>
          <a:xfrm>
            <a:off x="1389586" y="2619065"/>
            <a:ext cx="6386606" cy="2793655"/>
            <a:chOff x="1399111" y="1123640"/>
            <a:chExt cx="6386606" cy="2793655"/>
          </a:xfrm>
        </p:grpSpPr>
        <p:sp>
          <p:nvSpPr>
            <p:cNvPr id="34" name="Trapezoid 33"/>
            <p:cNvSpPr/>
            <p:nvPr/>
          </p:nvSpPr>
          <p:spPr>
            <a:xfrm rot="10800000">
              <a:off x="1399111" y="1123640"/>
              <a:ext cx="6386606" cy="545483"/>
            </a:xfrm>
            <a:prstGeom prst="trapezoid">
              <a:avLst>
                <a:gd name="adj" fmla="val 120569"/>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Trapezoid 4"/>
            <p:cNvSpPr/>
            <p:nvPr/>
          </p:nvSpPr>
          <p:spPr>
            <a:xfrm>
              <a:off x="1788919" y="1123642"/>
              <a:ext cx="5560653" cy="54548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1689100">
                <a:lnSpc>
                  <a:spcPct val="90000"/>
                </a:lnSpc>
                <a:spcAft>
                  <a:spcPct val="35000"/>
                </a:spcAft>
              </a:pPr>
              <a:r>
                <a:rPr lang="en-US" sz="1600" b="1" dirty="0" smtClean="0">
                  <a:solidFill>
                    <a:srgbClr val="FFFFFF"/>
                  </a:solidFill>
                </a:rPr>
                <a:t>Hardware devices</a:t>
              </a:r>
              <a:endParaRPr lang="en-US" sz="1600" dirty="0" smtClean="0">
                <a:solidFill>
                  <a:srgbClr val="FFFFFF"/>
                </a:solidFill>
              </a:endParaRPr>
            </a:p>
            <a:p>
              <a:pPr algn="ctr" defTabSz="1689100">
                <a:lnSpc>
                  <a:spcPct val="90000"/>
                </a:lnSpc>
                <a:spcAft>
                  <a:spcPct val="35000"/>
                </a:spcAft>
              </a:pPr>
              <a:r>
                <a:rPr lang="en-US" sz="1600" dirty="0">
                  <a:solidFill>
                    <a:srgbClr val="FFFFFF"/>
                  </a:solidFill>
                </a:rPr>
                <a:t>s</a:t>
              </a:r>
              <a:r>
                <a:rPr lang="en-US" sz="1600" dirty="0" smtClean="0">
                  <a:solidFill>
                    <a:srgbClr val="FFFFFF"/>
                  </a:solidFill>
                </a:rPr>
                <a:t>ervers | storage </a:t>
              </a:r>
              <a:r>
                <a:rPr lang="en-US" sz="1600" dirty="0">
                  <a:solidFill>
                    <a:srgbClr val="FFFFFF"/>
                  </a:solidFill>
                </a:rPr>
                <a:t>|</a:t>
              </a:r>
              <a:r>
                <a:rPr lang="en-US" sz="1600" dirty="0" smtClean="0">
                  <a:solidFill>
                    <a:srgbClr val="FFFFFF"/>
                  </a:solidFill>
                </a:rPr>
                <a:t> network</a:t>
              </a:r>
              <a:endParaRPr lang="en-US" sz="1600" dirty="0">
                <a:solidFill>
                  <a:srgbClr val="FFFFFF"/>
                </a:solidFill>
              </a:endParaRPr>
            </a:p>
          </p:txBody>
        </p:sp>
        <p:sp>
          <p:nvSpPr>
            <p:cNvPr id="36" name="Trapezoid 35"/>
            <p:cNvSpPr/>
            <p:nvPr/>
          </p:nvSpPr>
          <p:spPr>
            <a:xfrm rot="10800000">
              <a:off x="2086251" y="1696197"/>
              <a:ext cx="5015884" cy="545483"/>
            </a:xfrm>
            <a:prstGeom prst="trapezoid">
              <a:avLst>
                <a:gd name="adj" fmla="val 118942"/>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Trapezoid 4"/>
            <p:cNvSpPr/>
            <p:nvPr/>
          </p:nvSpPr>
          <p:spPr>
            <a:xfrm>
              <a:off x="2484004" y="1696203"/>
              <a:ext cx="4170490" cy="545483"/>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marL="230188" algn="ctr" defTabSz="1689100">
                <a:lnSpc>
                  <a:spcPct val="90000"/>
                </a:lnSpc>
                <a:spcAft>
                  <a:spcPct val="35000"/>
                </a:spcAft>
              </a:pPr>
              <a:r>
                <a:rPr lang="en-US" sz="1600" b="1" dirty="0" smtClean="0">
                  <a:solidFill>
                    <a:srgbClr val="FFFFFF"/>
                  </a:solidFill>
                </a:rPr>
                <a:t>Systems Management consoles</a:t>
              </a:r>
              <a:endParaRPr lang="en-US" sz="1600" b="1" dirty="0">
                <a:solidFill>
                  <a:srgbClr val="FFFFFF"/>
                </a:solidFill>
              </a:endParaRPr>
            </a:p>
          </p:txBody>
        </p:sp>
        <p:sp>
          <p:nvSpPr>
            <p:cNvPr id="38" name="Trapezoid 37"/>
            <p:cNvSpPr/>
            <p:nvPr/>
          </p:nvSpPr>
          <p:spPr>
            <a:xfrm rot="10800000">
              <a:off x="2777437" y="2264655"/>
              <a:ext cx="3658874" cy="545483"/>
            </a:xfrm>
            <a:prstGeom prst="trapezoid">
              <a:avLst>
                <a:gd name="adj" fmla="val 110805"/>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3200">
                <a:solidFill>
                  <a:srgbClr val="444444"/>
                </a:solidFill>
              </a:endParaRPr>
            </a:p>
          </p:txBody>
        </p:sp>
        <p:sp>
          <p:nvSpPr>
            <p:cNvPr id="39" name="Trapezoid 38"/>
            <p:cNvSpPr/>
            <p:nvPr/>
          </p:nvSpPr>
          <p:spPr>
            <a:xfrm rot="10800000">
              <a:off x="3409024" y="2838883"/>
              <a:ext cx="2388093" cy="545483"/>
            </a:xfrm>
            <a:prstGeom prst="trapezoid">
              <a:avLst>
                <a:gd name="adj" fmla="val 105922"/>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Trapezoid 4"/>
            <p:cNvSpPr/>
            <p:nvPr/>
          </p:nvSpPr>
          <p:spPr>
            <a:xfrm>
              <a:off x="3499890" y="2838892"/>
              <a:ext cx="2138711" cy="54548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1689100">
                <a:lnSpc>
                  <a:spcPct val="90000"/>
                </a:lnSpc>
                <a:spcAft>
                  <a:spcPct val="35000"/>
                </a:spcAft>
              </a:pPr>
              <a:endParaRPr lang="en-US" sz="4400" dirty="0">
                <a:solidFill>
                  <a:srgbClr val="444444"/>
                </a:solidFill>
              </a:endParaRPr>
            </a:p>
          </p:txBody>
        </p:sp>
        <p:sp>
          <p:nvSpPr>
            <p:cNvPr id="41" name="Trapezoid 4"/>
            <p:cNvSpPr/>
            <p:nvPr/>
          </p:nvSpPr>
          <p:spPr>
            <a:xfrm>
              <a:off x="2484004" y="2264663"/>
              <a:ext cx="4170490" cy="545483"/>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marL="461963" algn="ctr" defTabSz="1689100">
                <a:lnSpc>
                  <a:spcPct val="90000"/>
                </a:lnSpc>
                <a:spcAft>
                  <a:spcPct val="35000"/>
                </a:spcAft>
              </a:pPr>
              <a:r>
                <a:rPr lang="en-US" sz="1600" b="1" dirty="0" smtClean="0">
                  <a:solidFill>
                    <a:srgbClr val="FFFFFF"/>
                  </a:solidFill>
                </a:rPr>
                <a:t>CRM integration</a:t>
              </a:r>
              <a:endParaRPr lang="en-US" sz="1600" b="1" dirty="0">
                <a:solidFill>
                  <a:srgbClr val="FFFFFF"/>
                </a:solidFill>
              </a:endParaRPr>
            </a:p>
          </p:txBody>
        </p:sp>
        <p:sp>
          <p:nvSpPr>
            <p:cNvPr id="42" name="Trapezoid 4"/>
            <p:cNvSpPr/>
            <p:nvPr/>
          </p:nvSpPr>
          <p:spPr>
            <a:xfrm>
              <a:off x="2484004" y="2831041"/>
              <a:ext cx="4170490" cy="545483"/>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marL="1828800" defTabSz="1689100">
                <a:lnSpc>
                  <a:spcPct val="90000"/>
                </a:lnSpc>
                <a:spcAft>
                  <a:spcPct val="35000"/>
                </a:spcAft>
              </a:pPr>
              <a:r>
                <a:rPr lang="en-US" sz="1600" b="1" dirty="0" smtClean="0">
                  <a:solidFill>
                    <a:srgbClr val="FFFFFF"/>
                  </a:solidFill>
                </a:rPr>
                <a:t>Intelligence </a:t>
              </a:r>
              <a:br>
                <a:rPr lang="en-US" sz="1600" b="1" dirty="0" smtClean="0">
                  <a:solidFill>
                    <a:srgbClr val="FFFFFF"/>
                  </a:solidFill>
                </a:rPr>
              </a:br>
              <a:r>
                <a:rPr lang="en-US" sz="1600" b="1" dirty="0" smtClean="0">
                  <a:solidFill>
                    <a:srgbClr val="FFFFFF"/>
                  </a:solidFill>
                </a:rPr>
                <a:t>engine</a:t>
              </a:r>
              <a:endParaRPr lang="en-US" sz="1600" b="1" dirty="0">
                <a:solidFill>
                  <a:srgbClr val="FFFFFF"/>
                </a:solidFill>
              </a:endParaRPr>
            </a:p>
          </p:txBody>
        </p:sp>
        <p:sp>
          <p:nvSpPr>
            <p:cNvPr id="43" name="Isosceles Triangle 42"/>
            <p:cNvSpPr/>
            <p:nvPr/>
          </p:nvSpPr>
          <p:spPr>
            <a:xfrm rot="10800000">
              <a:off x="4026917" y="3415120"/>
              <a:ext cx="1173732" cy="502175"/>
            </a:xfrm>
            <a:prstGeom prst="triangle">
              <a:avLst/>
            </a:prstGeom>
            <a:solidFill>
              <a:srgbClr val="F2AF00"/>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800" dirty="0" smtClean="0">
                <a:solidFill>
                  <a:srgbClr val="FFFFFF"/>
                </a:solidFill>
                <a:latin typeface="Museo Sans For Dell"/>
              </a:endParaRPr>
            </a:p>
          </p:txBody>
        </p:sp>
        <p:grpSp>
          <p:nvGrpSpPr>
            <p:cNvPr id="44" name="Group 43"/>
            <p:cNvGrpSpPr/>
            <p:nvPr/>
          </p:nvGrpSpPr>
          <p:grpSpPr>
            <a:xfrm>
              <a:off x="3898431" y="2925132"/>
              <a:ext cx="262806" cy="323150"/>
              <a:chOff x="6775516" y="4552240"/>
              <a:chExt cx="662198" cy="867578"/>
            </a:xfrm>
            <a:solidFill>
              <a:srgbClr val="FFFFFF"/>
            </a:solidFill>
          </p:grpSpPr>
          <p:sp>
            <p:nvSpPr>
              <p:cNvPr id="53" name="Flowchart: Magnetic Disk 52"/>
              <p:cNvSpPr/>
              <p:nvPr/>
            </p:nvSpPr>
            <p:spPr>
              <a:xfrm>
                <a:off x="6775516" y="5052519"/>
                <a:ext cx="662198" cy="367299"/>
              </a:xfrm>
              <a:prstGeom prst="flowChartMagneticDisk">
                <a:avLst/>
              </a:prstGeom>
              <a:grpFill/>
              <a:ln>
                <a:solidFill>
                  <a:srgbClr val="7AB800"/>
                </a:solidFill>
              </a:ln>
              <a:effectLst/>
            </p:spPr>
            <p:txBody>
              <a:bodyPr wrap="square" lIns="182880" tIns="137160" rIns="137160" bIns="137160" rtlCol="0" anchor="ctr">
                <a:noAutofit/>
              </a:bodyPr>
              <a:lstStyle/>
              <a:p>
                <a:pPr algn="ctr" fontAlgn="auto">
                  <a:lnSpc>
                    <a:spcPct val="90000"/>
                  </a:lnSpc>
                  <a:spcBef>
                    <a:spcPts val="600"/>
                  </a:spcBef>
                  <a:spcAft>
                    <a:spcPts val="0"/>
                  </a:spcAft>
                  <a:defRPr/>
                </a:pPr>
                <a:endParaRPr lang="en-US" sz="2800" kern="0" dirty="0">
                  <a:solidFill>
                    <a:srgbClr val="FFFFFF"/>
                  </a:solidFill>
                </a:endParaRPr>
              </a:p>
            </p:txBody>
          </p:sp>
          <p:sp>
            <p:nvSpPr>
              <p:cNvPr id="54" name="Flowchart: Magnetic Disk 53"/>
              <p:cNvSpPr/>
              <p:nvPr/>
            </p:nvSpPr>
            <p:spPr>
              <a:xfrm>
                <a:off x="6775516" y="4802288"/>
                <a:ext cx="662198" cy="367299"/>
              </a:xfrm>
              <a:prstGeom prst="flowChartMagneticDisk">
                <a:avLst/>
              </a:prstGeom>
              <a:grpFill/>
              <a:ln>
                <a:solidFill>
                  <a:srgbClr val="7AB800"/>
                </a:solidFill>
              </a:ln>
              <a:effectLst/>
            </p:spPr>
            <p:txBody>
              <a:bodyPr wrap="square" lIns="182880" tIns="137160" rIns="137160" bIns="137160" rtlCol="0" anchor="ctr">
                <a:noAutofit/>
              </a:bodyPr>
              <a:lstStyle/>
              <a:p>
                <a:pPr algn="ctr" fontAlgn="auto">
                  <a:lnSpc>
                    <a:spcPct val="90000"/>
                  </a:lnSpc>
                  <a:spcBef>
                    <a:spcPts val="600"/>
                  </a:spcBef>
                  <a:spcAft>
                    <a:spcPts val="0"/>
                  </a:spcAft>
                  <a:defRPr/>
                </a:pPr>
                <a:endParaRPr lang="en-US" sz="2800" kern="0" dirty="0">
                  <a:solidFill>
                    <a:srgbClr val="FFFFFF"/>
                  </a:solidFill>
                </a:endParaRPr>
              </a:p>
            </p:txBody>
          </p:sp>
          <p:sp>
            <p:nvSpPr>
              <p:cNvPr id="56" name="Flowchart: Magnetic Disk 55"/>
              <p:cNvSpPr/>
              <p:nvPr/>
            </p:nvSpPr>
            <p:spPr>
              <a:xfrm>
                <a:off x="6775516" y="4552240"/>
                <a:ext cx="662198" cy="367299"/>
              </a:xfrm>
              <a:prstGeom prst="flowChartMagneticDisk">
                <a:avLst/>
              </a:prstGeom>
              <a:grpFill/>
              <a:ln>
                <a:solidFill>
                  <a:srgbClr val="7AB800"/>
                </a:solidFill>
              </a:ln>
              <a:effectLst/>
            </p:spPr>
            <p:txBody>
              <a:bodyPr wrap="square" lIns="182880" tIns="137160" rIns="137160" bIns="137160" rtlCol="0" anchor="ctr">
                <a:noAutofit/>
              </a:bodyPr>
              <a:lstStyle/>
              <a:p>
                <a:pPr algn="ctr" fontAlgn="auto">
                  <a:lnSpc>
                    <a:spcPct val="90000"/>
                  </a:lnSpc>
                  <a:spcBef>
                    <a:spcPts val="600"/>
                  </a:spcBef>
                  <a:spcAft>
                    <a:spcPts val="0"/>
                  </a:spcAft>
                  <a:defRPr/>
                </a:pPr>
                <a:endParaRPr lang="en-US" sz="2800" kern="0" dirty="0">
                  <a:solidFill>
                    <a:srgbClr val="FFFFFF"/>
                  </a:solidFill>
                </a:endParaRPr>
              </a:p>
            </p:txBody>
          </p:sp>
        </p:grpSp>
        <p:grpSp>
          <p:nvGrpSpPr>
            <p:cNvPr id="45" name="Group 44"/>
            <p:cNvGrpSpPr/>
            <p:nvPr/>
          </p:nvGrpSpPr>
          <p:grpSpPr>
            <a:xfrm>
              <a:off x="3398457" y="2329503"/>
              <a:ext cx="286902" cy="345500"/>
              <a:chOff x="3303224" y="4174180"/>
              <a:chExt cx="291585" cy="351142"/>
            </a:xfrm>
          </p:grpSpPr>
          <p:sp>
            <p:nvSpPr>
              <p:cNvPr id="50" name="Freeform 68"/>
              <p:cNvSpPr>
                <a:spLocks/>
              </p:cNvSpPr>
              <p:nvPr/>
            </p:nvSpPr>
            <p:spPr bwMode="auto">
              <a:xfrm>
                <a:off x="3303224" y="4174180"/>
                <a:ext cx="224414" cy="351142"/>
              </a:xfrm>
              <a:custGeom>
                <a:avLst/>
                <a:gdLst>
                  <a:gd name="T0" fmla="*/ 201 w 360"/>
                  <a:gd name="T1" fmla="*/ 0 h 563"/>
                  <a:gd name="T2" fmla="*/ 216 w 360"/>
                  <a:gd name="T3" fmla="*/ 0 h 563"/>
                  <a:gd name="T4" fmla="*/ 217 w 360"/>
                  <a:gd name="T5" fmla="*/ 3 h 563"/>
                  <a:gd name="T6" fmla="*/ 231 w 360"/>
                  <a:gd name="T7" fmla="*/ 5 h 563"/>
                  <a:gd name="T8" fmla="*/ 307 w 360"/>
                  <a:gd name="T9" fmla="*/ 44 h 563"/>
                  <a:gd name="T10" fmla="*/ 344 w 360"/>
                  <a:gd name="T11" fmla="*/ 111 h 563"/>
                  <a:gd name="T12" fmla="*/ 346 w 360"/>
                  <a:gd name="T13" fmla="*/ 160 h 563"/>
                  <a:gd name="T14" fmla="*/ 355 w 360"/>
                  <a:gd name="T15" fmla="*/ 203 h 563"/>
                  <a:gd name="T16" fmla="*/ 321 w 360"/>
                  <a:gd name="T17" fmla="*/ 344 h 563"/>
                  <a:gd name="T18" fmla="*/ 328 w 360"/>
                  <a:gd name="T19" fmla="*/ 363 h 563"/>
                  <a:gd name="T20" fmla="*/ 333 w 360"/>
                  <a:gd name="T21" fmla="*/ 371 h 563"/>
                  <a:gd name="T22" fmla="*/ 313 w 360"/>
                  <a:gd name="T23" fmla="*/ 395 h 563"/>
                  <a:gd name="T24" fmla="*/ 170 w 360"/>
                  <a:gd name="T25" fmla="*/ 554 h 563"/>
                  <a:gd name="T26" fmla="*/ 175 w 360"/>
                  <a:gd name="T27" fmla="*/ 563 h 563"/>
                  <a:gd name="T28" fmla="*/ 147 w 360"/>
                  <a:gd name="T29" fmla="*/ 563 h 563"/>
                  <a:gd name="T30" fmla="*/ 158 w 360"/>
                  <a:gd name="T31" fmla="*/ 550 h 563"/>
                  <a:gd name="T32" fmla="*/ 122 w 360"/>
                  <a:gd name="T33" fmla="*/ 491 h 563"/>
                  <a:gd name="T34" fmla="*/ 107 w 360"/>
                  <a:gd name="T35" fmla="*/ 475 h 563"/>
                  <a:gd name="T36" fmla="*/ 97 w 360"/>
                  <a:gd name="T37" fmla="*/ 495 h 563"/>
                  <a:gd name="T38" fmla="*/ 79 w 360"/>
                  <a:gd name="T39" fmla="*/ 563 h 563"/>
                  <a:gd name="T40" fmla="*/ 0 w 360"/>
                  <a:gd name="T41" fmla="*/ 563 h 563"/>
                  <a:gd name="T42" fmla="*/ 71 w 360"/>
                  <a:gd name="T43" fmla="*/ 527 h 563"/>
                  <a:gd name="T44" fmla="*/ 98 w 360"/>
                  <a:gd name="T45" fmla="*/ 482 h 563"/>
                  <a:gd name="T46" fmla="*/ 113 w 360"/>
                  <a:gd name="T47" fmla="*/ 417 h 563"/>
                  <a:gd name="T48" fmla="*/ 86 w 360"/>
                  <a:gd name="T49" fmla="*/ 366 h 563"/>
                  <a:gd name="T50" fmla="*/ 50 w 360"/>
                  <a:gd name="T51" fmla="*/ 166 h 563"/>
                  <a:gd name="T52" fmla="*/ 131 w 360"/>
                  <a:gd name="T53" fmla="*/ 10 h 563"/>
                  <a:gd name="T54" fmla="*/ 201 w 360"/>
                  <a:gd name="T55" fmla="*/ 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201" y="0"/>
                    </a:moveTo>
                    <a:cubicBezTo>
                      <a:pt x="206" y="0"/>
                      <a:pt x="211" y="0"/>
                      <a:pt x="216" y="0"/>
                    </a:cubicBezTo>
                    <a:cubicBezTo>
                      <a:pt x="216" y="4"/>
                      <a:pt x="216" y="2"/>
                      <a:pt x="217" y="3"/>
                    </a:cubicBezTo>
                    <a:cubicBezTo>
                      <a:pt x="221" y="5"/>
                      <a:pt x="227" y="4"/>
                      <a:pt x="231" y="5"/>
                    </a:cubicBezTo>
                    <a:cubicBezTo>
                      <a:pt x="262" y="13"/>
                      <a:pt x="287" y="25"/>
                      <a:pt x="307" y="44"/>
                    </a:cubicBezTo>
                    <a:cubicBezTo>
                      <a:pt x="324" y="59"/>
                      <a:pt x="340" y="82"/>
                      <a:pt x="344" y="111"/>
                    </a:cubicBezTo>
                    <a:cubicBezTo>
                      <a:pt x="345" y="127"/>
                      <a:pt x="345" y="144"/>
                      <a:pt x="346" y="160"/>
                    </a:cubicBezTo>
                    <a:cubicBezTo>
                      <a:pt x="348" y="174"/>
                      <a:pt x="354" y="188"/>
                      <a:pt x="355" y="203"/>
                    </a:cubicBezTo>
                    <a:cubicBezTo>
                      <a:pt x="360" y="259"/>
                      <a:pt x="315" y="291"/>
                      <a:pt x="321" y="344"/>
                    </a:cubicBezTo>
                    <a:cubicBezTo>
                      <a:pt x="321" y="351"/>
                      <a:pt x="324" y="357"/>
                      <a:pt x="328" y="363"/>
                    </a:cubicBezTo>
                    <a:cubicBezTo>
                      <a:pt x="330" y="366"/>
                      <a:pt x="333" y="368"/>
                      <a:pt x="333" y="371"/>
                    </a:cubicBezTo>
                    <a:cubicBezTo>
                      <a:pt x="333" y="377"/>
                      <a:pt x="319" y="389"/>
                      <a:pt x="313" y="395"/>
                    </a:cubicBezTo>
                    <a:cubicBezTo>
                      <a:pt x="266" y="448"/>
                      <a:pt x="214" y="500"/>
                      <a:pt x="170" y="554"/>
                    </a:cubicBezTo>
                    <a:cubicBezTo>
                      <a:pt x="171" y="558"/>
                      <a:pt x="173" y="560"/>
                      <a:pt x="175" y="563"/>
                    </a:cubicBezTo>
                    <a:cubicBezTo>
                      <a:pt x="166" y="563"/>
                      <a:pt x="156" y="563"/>
                      <a:pt x="147" y="563"/>
                    </a:cubicBezTo>
                    <a:cubicBezTo>
                      <a:pt x="150" y="558"/>
                      <a:pt x="155" y="554"/>
                      <a:pt x="158" y="550"/>
                    </a:cubicBezTo>
                    <a:cubicBezTo>
                      <a:pt x="149" y="529"/>
                      <a:pt x="136" y="510"/>
                      <a:pt x="122" y="491"/>
                    </a:cubicBezTo>
                    <a:cubicBezTo>
                      <a:pt x="119" y="488"/>
                      <a:pt x="113" y="474"/>
                      <a:pt x="107" y="475"/>
                    </a:cubicBezTo>
                    <a:cubicBezTo>
                      <a:pt x="103" y="476"/>
                      <a:pt x="99" y="490"/>
                      <a:pt x="97" y="495"/>
                    </a:cubicBezTo>
                    <a:cubicBezTo>
                      <a:pt x="89" y="517"/>
                      <a:pt x="85" y="540"/>
                      <a:pt x="79" y="563"/>
                    </a:cubicBezTo>
                    <a:cubicBezTo>
                      <a:pt x="53" y="563"/>
                      <a:pt x="26" y="563"/>
                      <a:pt x="0" y="563"/>
                    </a:cubicBezTo>
                    <a:cubicBezTo>
                      <a:pt x="24" y="552"/>
                      <a:pt x="56" y="546"/>
                      <a:pt x="71" y="527"/>
                    </a:cubicBezTo>
                    <a:cubicBezTo>
                      <a:pt x="81" y="515"/>
                      <a:pt x="88" y="499"/>
                      <a:pt x="98" y="482"/>
                    </a:cubicBezTo>
                    <a:cubicBezTo>
                      <a:pt x="108" y="464"/>
                      <a:pt x="118" y="440"/>
                      <a:pt x="113" y="417"/>
                    </a:cubicBezTo>
                    <a:cubicBezTo>
                      <a:pt x="109" y="400"/>
                      <a:pt x="95" y="383"/>
                      <a:pt x="86" y="366"/>
                    </a:cubicBezTo>
                    <a:cubicBezTo>
                      <a:pt x="60" y="313"/>
                      <a:pt x="52" y="240"/>
                      <a:pt x="50" y="166"/>
                    </a:cubicBezTo>
                    <a:cubicBezTo>
                      <a:pt x="47" y="87"/>
                      <a:pt x="71" y="26"/>
                      <a:pt x="131" y="10"/>
                    </a:cubicBezTo>
                    <a:cubicBezTo>
                      <a:pt x="152" y="4"/>
                      <a:pt x="180" y="9"/>
                      <a:pt x="201" y="0"/>
                    </a:cubicBezTo>
                    <a:close/>
                  </a:path>
                </a:pathLst>
              </a:custGeom>
              <a:solidFill>
                <a:srgbClr val="FFFFFF"/>
              </a:solidFill>
              <a:ln>
                <a:solidFill>
                  <a:srgbClr val="7AB800"/>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rgbClr val="444444"/>
                  </a:solidFill>
                </a:endParaRPr>
              </a:p>
            </p:txBody>
          </p:sp>
          <p:sp>
            <p:nvSpPr>
              <p:cNvPr id="51" name="Freeform 70"/>
              <p:cNvSpPr>
                <a:spLocks/>
              </p:cNvSpPr>
              <p:nvPr/>
            </p:nvSpPr>
            <p:spPr bwMode="auto">
              <a:xfrm>
                <a:off x="3446960" y="4421299"/>
                <a:ext cx="147849" cy="104023"/>
              </a:xfrm>
              <a:custGeom>
                <a:avLst/>
                <a:gdLst>
                  <a:gd name="T0" fmla="*/ 237 w 237"/>
                  <a:gd name="T1" fmla="*/ 79 h 167"/>
                  <a:gd name="T2" fmla="*/ 237 w 237"/>
                  <a:gd name="T3" fmla="*/ 167 h 167"/>
                  <a:gd name="T4" fmla="*/ 0 w 237"/>
                  <a:gd name="T5" fmla="*/ 167 h 167"/>
                  <a:gd name="T6" fmla="*/ 101 w 237"/>
                  <a:gd name="T7" fmla="*/ 0 h 167"/>
                  <a:gd name="T8" fmla="*/ 143 w 237"/>
                  <a:gd name="T9" fmla="*/ 48 h 167"/>
                  <a:gd name="T10" fmla="*/ 237 w 237"/>
                  <a:gd name="T11" fmla="*/ 79 h 167"/>
                </a:gdLst>
                <a:ahLst/>
                <a:cxnLst>
                  <a:cxn ang="0">
                    <a:pos x="T0" y="T1"/>
                  </a:cxn>
                  <a:cxn ang="0">
                    <a:pos x="T2" y="T3"/>
                  </a:cxn>
                  <a:cxn ang="0">
                    <a:pos x="T4" y="T5"/>
                  </a:cxn>
                  <a:cxn ang="0">
                    <a:pos x="T6" y="T7"/>
                  </a:cxn>
                  <a:cxn ang="0">
                    <a:pos x="T8" y="T9"/>
                  </a:cxn>
                  <a:cxn ang="0">
                    <a:pos x="T10" y="T11"/>
                  </a:cxn>
                </a:cxnLst>
                <a:rect l="0" t="0" r="r" b="b"/>
                <a:pathLst>
                  <a:path w="237" h="167">
                    <a:moveTo>
                      <a:pt x="237" y="79"/>
                    </a:moveTo>
                    <a:cubicBezTo>
                      <a:pt x="237" y="108"/>
                      <a:pt x="237" y="138"/>
                      <a:pt x="237" y="167"/>
                    </a:cubicBezTo>
                    <a:cubicBezTo>
                      <a:pt x="158" y="167"/>
                      <a:pt x="79" y="167"/>
                      <a:pt x="0" y="167"/>
                    </a:cubicBezTo>
                    <a:cubicBezTo>
                      <a:pt x="30" y="107"/>
                      <a:pt x="70" y="58"/>
                      <a:pt x="101" y="0"/>
                    </a:cubicBezTo>
                    <a:cubicBezTo>
                      <a:pt x="118" y="14"/>
                      <a:pt x="124" y="36"/>
                      <a:pt x="143" y="48"/>
                    </a:cubicBezTo>
                    <a:cubicBezTo>
                      <a:pt x="169" y="64"/>
                      <a:pt x="204" y="67"/>
                      <a:pt x="237" y="79"/>
                    </a:cubicBezTo>
                    <a:close/>
                  </a:path>
                </a:pathLst>
              </a:custGeom>
              <a:solidFill>
                <a:srgbClr val="FFFFFF"/>
              </a:solidFill>
              <a:ln>
                <a:solidFill>
                  <a:srgbClr val="7AB800"/>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rgbClr val="444444"/>
                  </a:solidFill>
                </a:endParaRPr>
              </a:p>
            </p:txBody>
          </p:sp>
          <p:sp>
            <p:nvSpPr>
              <p:cNvPr id="52" name="Freeform 10"/>
              <p:cNvSpPr>
                <a:spLocks/>
              </p:cNvSpPr>
              <p:nvPr/>
            </p:nvSpPr>
            <p:spPr bwMode="auto">
              <a:xfrm rot="1113486">
                <a:off x="3442599" y="4258710"/>
                <a:ext cx="64069" cy="177576"/>
              </a:xfrm>
              <a:custGeom>
                <a:avLst/>
                <a:gdLst>
                  <a:gd name="T0" fmla="*/ 53 w 82"/>
                  <a:gd name="T1" fmla="*/ 30 h 231"/>
                  <a:gd name="T2" fmla="*/ 56 w 82"/>
                  <a:gd name="T3" fmla="*/ 68 h 231"/>
                  <a:gd name="T4" fmla="*/ 56 w 82"/>
                  <a:gd name="T5" fmla="*/ 79 h 231"/>
                  <a:gd name="T6" fmla="*/ 57 w 82"/>
                  <a:gd name="T7" fmla="*/ 83 h 231"/>
                  <a:gd name="T8" fmla="*/ 61 w 82"/>
                  <a:gd name="T9" fmla="*/ 88 h 231"/>
                  <a:gd name="T10" fmla="*/ 64 w 82"/>
                  <a:gd name="T11" fmla="*/ 90 h 231"/>
                  <a:gd name="T12" fmla="*/ 65 w 82"/>
                  <a:gd name="T13" fmla="*/ 93 h 231"/>
                  <a:gd name="T14" fmla="*/ 52 w 82"/>
                  <a:gd name="T15" fmla="*/ 165 h 231"/>
                  <a:gd name="T16" fmla="*/ 42 w 82"/>
                  <a:gd name="T17" fmla="*/ 181 h 231"/>
                  <a:gd name="T18" fmla="*/ 37 w 82"/>
                  <a:gd name="T19" fmla="*/ 188 h 231"/>
                  <a:gd name="T20" fmla="*/ 30 w 82"/>
                  <a:gd name="T21" fmla="*/ 186 h 231"/>
                  <a:gd name="T22" fmla="*/ 17 w 82"/>
                  <a:gd name="T23" fmla="*/ 195 h 231"/>
                  <a:gd name="T24" fmla="*/ 7 w 82"/>
                  <a:gd name="T25" fmla="*/ 206 h 231"/>
                  <a:gd name="T26" fmla="*/ 17 w 82"/>
                  <a:gd name="T27" fmla="*/ 231 h 231"/>
                  <a:gd name="T28" fmla="*/ 30 w 82"/>
                  <a:gd name="T29" fmla="*/ 222 h 231"/>
                  <a:gd name="T30" fmla="*/ 40 w 82"/>
                  <a:gd name="T31" fmla="*/ 212 h 231"/>
                  <a:gd name="T32" fmla="*/ 44 w 82"/>
                  <a:gd name="T33" fmla="*/ 204 h 231"/>
                  <a:gd name="T34" fmla="*/ 44 w 82"/>
                  <a:gd name="T35" fmla="*/ 196 h 231"/>
                  <a:gd name="T36" fmla="*/ 55 w 82"/>
                  <a:gd name="T37" fmla="*/ 182 h 231"/>
                  <a:gd name="T38" fmla="*/ 69 w 82"/>
                  <a:gd name="T39" fmla="*/ 149 h 231"/>
                  <a:gd name="T40" fmla="*/ 74 w 82"/>
                  <a:gd name="T41" fmla="*/ 113 h 231"/>
                  <a:gd name="T42" fmla="*/ 75 w 82"/>
                  <a:gd name="T43" fmla="*/ 93 h 231"/>
                  <a:gd name="T44" fmla="*/ 75 w 82"/>
                  <a:gd name="T45" fmla="*/ 90 h 231"/>
                  <a:gd name="T46" fmla="*/ 78 w 82"/>
                  <a:gd name="T47" fmla="*/ 88 h 231"/>
                  <a:gd name="T48" fmla="*/ 81 w 82"/>
                  <a:gd name="T49" fmla="*/ 82 h 231"/>
                  <a:gd name="T50" fmla="*/ 80 w 82"/>
                  <a:gd name="T51" fmla="*/ 59 h 231"/>
                  <a:gd name="T52" fmla="*/ 77 w 82"/>
                  <a:gd name="T53" fmla="*/ 22 h 231"/>
                  <a:gd name="T54" fmla="*/ 77 w 82"/>
                  <a:gd name="T55" fmla="*/ 11 h 231"/>
                  <a:gd name="T56" fmla="*/ 64 w 82"/>
                  <a:gd name="T57" fmla="*/ 0 h 231"/>
                  <a:gd name="T58" fmla="*/ 53 w 82"/>
                  <a:gd name="T59" fmla="*/ 6 h 231"/>
                  <a:gd name="T60" fmla="*/ 52 w 82"/>
                  <a:gd name="T61" fmla="*/ 15 h 231"/>
                  <a:gd name="T62" fmla="*/ 53 w 82"/>
                  <a:gd name="T63" fmla="*/ 3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31">
                    <a:moveTo>
                      <a:pt x="53" y="30"/>
                    </a:moveTo>
                    <a:cubicBezTo>
                      <a:pt x="54" y="43"/>
                      <a:pt x="55" y="55"/>
                      <a:pt x="56" y="68"/>
                    </a:cubicBezTo>
                    <a:cubicBezTo>
                      <a:pt x="56" y="72"/>
                      <a:pt x="56" y="75"/>
                      <a:pt x="56" y="79"/>
                    </a:cubicBezTo>
                    <a:cubicBezTo>
                      <a:pt x="56" y="80"/>
                      <a:pt x="57" y="82"/>
                      <a:pt x="57" y="83"/>
                    </a:cubicBezTo>
                    <a:cubicBezTo>
                      <a:pt x="58" y="85"/>
                      <a:pt x="59" y="87"/>
                      <a:pt x="61" y="88"/>
                    </a:cubicBezTo>
                    <a:cubicBezTo>
                      <a:pt x="62" y="89"/>
                      <a:pt x="63" y="89"/>
                      <a:pt x="64" y="90"/>
                    </a:cubicBezTo>
                    <a:cubicBezTo>
                      <a:pt x="65" y="90"/>
                      <a:pt x="65" y="91"/>
                      <a:pt x="65" y="93"/>
                    </a:cubicBezTo>
                    <a:cubicBezTo>
                      <a:pt x="65" y="117"/>
                      <a:pt x="63" y="143"/>
                      <a:pt x="52" y="165"/>
                    </a:cubicBezTo>
                    <a:cubicBezTo>
                      <a:pt x="50" y="171"/>
                      <a:pt x="46" y="176"/>
                      <a:pt x="42" y="181"/>
                    </a:cubicBezTo>
                    <a:cubicBezTo>
                      <a:pt x="41" y="183"/>
                      <a:pt x="39" y="186"/>
                      <a:pt x="37" y="188"/>
                    </a:cubicBezTo>
                    <a:cubicBezTo>
                      <a:pt x="35" y="186"/>
                      <a:pt x="32" y="186"/>
                      <a:pt x="30" y="186"/>
                    </a:cubicBezTo>
                    <a:cubicBezTo>
                      <a:pt x="25" y="187"/>
                      <a:pt x="21" y="192"/>
                      <a:pt x="17" y="195"/>
                    </a:cubicBezTo>
                    <a:cubicBezTo>
                      <a:pt x="14" y="199"/>
                      <a:pt x="10" y="202"/>
                      <a:pt x="7" y="206"/>
                    </a:cubicBezTo>
                    <a:cubicBezTo>
                      <a:pt x="0" y="215"/>
                      <a:pt x="5" y="231"/>
                      <a:pt x="17" y="231"/>
                    </a:cubicBezTo>
                    <a:cubicBezTo>
                      <a:pt x="23" y="231"/>
                      <a:pt x="27" y="226"/>
                      <a:pt x="30" y="222"/>
                    </a:cubicBezTo>
                    <a:cubicBezTo>
                      <a:pt x="34" y="219"/>
                      <a:pt x="37" y="216"/>
                      <a:pt x="40" y="212"/>
                    </a:cubicBezTo>
                    <a:cubicBezTo>
                      <a:pt x="42" y="210"/>
                      <a:pt x="44" y="207"/>
                      <a:pt x="44" y="204"/>
                    </a:cubicBezTo>
                    <a:cubicBezTo>
                      <a:pt x="44" y="201"/>
                      <a:pt x="43" y="198"/>
                      <a:pt x="44" y="196"/>
                    </a:cubicBezTo>
                    <a:cubicBezTo>
                      <a:pt x="48" y="192"/>
                      <a:pt x="52" y="187"/>
                      <a:pt x="55" y="182"/>
                    </a:cubicBezTo>
                    <a:cubicBezTo>
                      <a:pt x="61" y="172"/>
                      <a:pt x="66" y="160"/>
                      <a:pt x="69" y="149"/>
                    </a:cubicBezTo>
                    <a:cubicBezTo>
                      <a:pt x="72" y="137"/>
                      <a:pt x="74" y="125"/>
                      <a:pt x="74" y="113"/>
                    </a:cubicBezTo>
                    <a:cubicBezTo>
                      <a:pt x="75" y="106"/>
                      <a:pt x="75" y="100"/>
                      <a:pt x="75" y="93"/>
                    </a:cubicBezTo>
                    <a:cubicBezTo>
                      <a:pt x="74" y="91"/>
                      <a:pt x="74" y="91"/>
                      <a:pt x="75" y="90"/>
                    </a:cubicBezTo>
                    <a:cubicBezTo>
                      <a:pt x="76" y="89"/>
                      <a:pt x="77" y="89"/>
                      <a:pt x="78" y="88"/>
                    </a:cubicBezTo>
                    <a:cubicBezTo>
                      <a:pt x="80" y="86"/>
                      <a:pt x="81" y="84"/>
                      <a:pt x="81" y="82"/>
                    </a:cubicBezTo>
                    <a:cubicBezTo>
                      <a:pt x="82" y="74"/>
                      <a:pt x="80" y="67"/>
                      <a:pt x="80" y="59"/>
                    </a:cubicBezTo>
                    <a:cubicBezTo>
                      <a:pt x="79" y="47"/>
                      <a:pt x="78" y="34"/>
                      <a:pt x="77" y="22"/>
                    </a:cubicBezTo>
                    <a:cubicBezTo>
                      <a:pt x="77" y="18"/>
                      <a:pt x="77" y="15"/>
                      <a:pt x="77" y="11"/>
                    </a:cubicBezTo>
                    <a:cubicBezTo>
                      <a:pt x="76" y="5"/>
                      <a:pt x="70" y="0"/>
                      <a:pt x="64" y="0"/>
                    </a:cubicBezTo>
                    <a:cubicBezTo>
                      <a:pt x="59" y="0"/>
                      <a:pt x="54" y="2"/>
                      <a:pt x="53" y="6"/>
                    </a:cubicBezTo>
                    <a:cubicBezTo>
                      <a:pt x="51" y="9"/>
                      <a:pt x="52" y="12"/>
                      <a:pt x="52" y="15"/>
                    </a:cubicBezTo>
                    <a:cubicBezTo>
                      <a:pt x="52" y="20"/>
                      <a:pt x="53" y="25"/>
                      <a:pt x="53" y="30"/>
                    </a:cubicBezTo>
                    <a:close/>
                  </a:path>
                </a:pathLst>
              </a:custGeom>
              <a:solidFill>
                <a:schemeClr val="tx2"/>
              </a:solidFill>
              <a:ln>
                <a:solidFill>
                  <a:srgbClr val="7AB800"/>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rgbClr val="444444"/>
                  </a:solidFill>
                </a:endParaRPr>
              </a:p>
            </p:txBody>
          </p:sp>
        </p:grpSp>
        <p:sp>
          <p:nvSpPr>
            <p:cNvPr id="46" name="Freeform 45"/>
            <p:cNvSpPr>
              <a:spLocks noEditPoints="1"/>
            </p:cNvSpPr>
            <p:nvPr/>
          </p:nvSpPr>
          <p:spPr bwMode="auto">
            <a:xfrm>
              <a:off x="2288989" y="1171922"/>
              <a:ext cx="195015" cy="428979"/>
            </a:xfrm>
            <a:custGeom>
              <a:avLst/>
              <a:gdLst>
                <a:gd name="T0" fmla="*/ 590 w 612"/>
                <a:gd name="T1" fmla="*/ 22 h 1527"/>
                <a:gd name="T2" fmla="*/ 538 w 612"/>
                <a:gd name="T3" fmla="*/ 0 h 1527"/>
                <a:gd name="T4" fmla="*/ 74 w 612"/>
                <a:gd name="T5" fmla="*/ 0 h 1527"/>
                <a:gd name="T6" fmla="*/ 22 w 612"/>
                <a:gd name="T7" fmla="*/ 22 h 1527"/>
                <a:gd name="T8" fmla="*/ 0 w 612"/>
                <a:gd name="T9" fmla="*/ 74 h 1527"/>
                <a:gd name="T10" fmla="*/ 0 w 612"/>
                <a:gd name="T11" fmla="*/ 1453 h 1527"/>
                <a:gd name="T12" fmla="*/ 22 w 612"/>
                <a:gd name="T13" fmla="*/ 1505 h 1527"/>
                <a:gd name="T14" fmla="*/ 74 w 612"/>
                <a:gd name="T15" fmla="*/ 1527 h 1527"/>
                <a:gd name="T16" fmla="*/ 538 w 612"/>
                <a:gd name="T17" fmla="*/ 1527 h 1527"/>
                <a:gd name="T18" fmla="*/ 590 w 612"/>
                <a:gd name="T19" fmla="*/ 1505 h 1527"/>
                <a:gd name="T20" fmla="*/ 612 w 612"/>
                <a:gd name="T21" fmla="*/ 1453 h 1527"/>
                <a:gd name="T22" fmla="*/ 612 w 612"/>
                <a:gd name="T23" fmla="*/ 74 h 1527"/>
                <a:gd name="T24" fmla="*/ 590 w 612"/>
                <a:gd name="T25" fmla="*/ 22 h 1527"/>
                <a:gd name="T26" fmla="*/ 202 w 612"/>
                <a:gd name="T27" fmla="*/ 1121 h 1527"/>
                <a:gd name="T28" fmla="*/ 148 w 612"/>
                <a:gd name="T29" fmla="*/ 1086 h 1527"/>
                <a:gd name="T30" fmla="*/ 142 w 612"/>
                <a:gd name="T31" fmla="*/ 1061 h 1527"/>
                <a:gd name="T32" fmla="*/ 148 w 612"/>
                <a:gd name="T33" fmla="*/ 1036 h 1527"/>
                <a:gd name="T34" fmla="*/ 202 w 612"/>
                <a:gd name="T35" fmla="*/ 1002 h 1527"/>
                <a:gd name="T36" fmla="*/ 261 w 612"/>
                <a:gd name="T37" fmla="*/ 1061 h 1527"/>
                <a:gd name="T38" fmla="*/ 202 w 612"/>
                <a:gd name="T39" fmla="*/ 1121 h 1527"/>
                <a:gd name="T40" fmla="*/ 464 w 612"/>
                <a:gd name="T41" fmla="*/ 543 h 1527"/>
                <a:gd name="T42" fmla="*/ 463 w 612"/>
                <a:gd name="T43" fmla="*/ 543 h 1527"/>
                <a:gd name="T44" fmla="*/ 165 w 612"/>
                <a:gd name="T45" fmla="*/ 543 h 1527"/>
                <a:gd name="T46" fmla="*/ 148 w 612"/>
                <a:gd name="T47" fmla="*/ 539 h 1527"/>
                <a:gd name="T48" fmla="*/ 128 w 612"/>
                <a:gd name="T49" fmla="*/ 506 h 1527"/>
                <a:gd name="T50" fmla="*/ 148 w 612"/>
                <a:gd name="T51" fmla="*/ 473 h 1527"/>
                <a:gd name="T52" fmla="*/ 165 w 612"/>
                <a:gd name="T53" fmla="*/ 469 h 1527"/>
                <a:gd name="T54" fmla="*/ 463 w 612"/>
                <a:gd name="T55" fmla="*/ 469 h 1527"/>
                <a:gd name="T56" fmla="*/ 464 w 612"/>
                <a:gd name="T57" fmla="*/ 469 h 1527"/>
                <a:gd name="T58" fmla="*/ 500 w 612"/>
                <a:gd name="T59" fmla="*/ 506 h 1527"/>
                <a:gd name="T60" fmla="*/ 464 w 612"/>
                <a:gd name="T61" fmla="*/ 543 h 1527"/>
                <a:gd name="T62" fmla="*/ 464 w 612"/>
                <a:gd name="T63" fmla="*/ 395 h 1527"/>
                <a:gd name="T64" fmla="*/ 463 w 612"/>
                <a:gd name="T65" fmla="*/ 395 h 1527"/>
                <a:gd name="T66" fmla="*/ 165 w 612"/>
                <a:gd name="T67" fmla="*/ 395 h 1527"/>
                <a:gd name="T68" fmla="*/ 148 w 612"/>
                <a:gd name="T69" fmla="*/ 391 h 1527"/>
                <a:gd name="T70" fmla="*/ 128 w 612"/>
                <a:gd name="T71" fmla="*/ 358 h 1527"/>
                <a:gd name="T72" fmla="*/ 148 w 612"/>
                <a:gd name="T73" fmla="*/ 325 h 1527"/>
                <a:gd name="T74" fmla="*/ 165 w 612"/>
                <a:gd name="T75" fmla="*/ 321 h 1527"/>
                <a:gd name="T76" fmla="*/ 463 w 612"/>
                <a:gd name="T77" fmla="*/ 321 h 1527"/>
                <a:gd name="T78" fmla="*/ 464 w 612"/>
                <a:gd name="T79" fmla="*/ 321 h 1527"/>
                <a:gd name="T80" fmla="*/ 500 w 612"/>
                <a:gd name="T81" fmla="*/ 358 h 1527"/>
                <a:gd name="T82" fmla="*/ 464 w 612"/>
                <a:gd name="T83" fmla="*/ 395 h 1527"/>
                <a:gd name="T84" fmla="*/ 464 w 612"/>
                <a:gd name="T85" fmla="*/ 247 h 1527"/>
                <a:gd name="T86" fmla="*/ 463 w 612"/>
                <a:gd name="T87" fmla="*/ 247 h 1527"/>
                <a:gd name="T88" fmla="*/ 165 w 612"/>
                <a:gd name="T89" fmla="*/ 247 h 1527"/>
                <a:gd name="T90" fmla="*/ 148 w 612"/>
                <a:gd name="T91" fmla="*/ 243 h 1527"/>
                <a:gd name="T92" fmla="*/ 128 w 612"/>
                <a:gd name="T93" fmla="*/ 210 h 1527"/>
                <a:gd name="T94" fmla="*/ 148 w 612"/>
                <a:gd name="T95" fmla="*/ 177 h 1527"/>
                <a:gd name="T96" fmla="*/ 165 w 612"/>
                <a:gd name="T97" fmla="*/ 173 h 1527"/>
                <a:gd name="T98" fmla="*/ 463 w 612"/>
                <a:gd name="T99" fmla="*/ 173 h 1527"/>
                <a:gd name="T100" fmla="*/ 464 w 612"/>
                <a:gd name="T101" fmla="*/ 173 h 1527"/>
                <a:gd name="T102" fmla="*/ 500 w 612"/>
                <a:gd name="T103" fmla="*/ 210 h 1527"/>
                <a:gd name="T104" fmla="*/ 464 w 612"/>
                <a:gd name="T105" fmla="*/ 247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2" h="1527">
                  <a:moveTo>
                    <a:pt x="590" y="22"/>
                  </a:moveTo>
                  <a:cubicBezTo>
                    <a:pt x="577" y="8"/>
                    <a:pt x="557" y="0"/>
                    <a:pt x="538" y="0"/>
                  </a:cubicBezTo>
                  <a:lnTo>
                    <a:pt x="74" y="0"/>
                  </a:lnTo>
                  <a:cubicBezTo>
                    <a:pt x="54" y="0"/>
                    <a:pt x="35" y="8"/>
                    <a:pt x="22" y="22"/>
                  </a:cubicBezTo>
                  <a:cubicBezTo>
                    <a:pt x="8" y="35"/>
                    <a:pt x="0" y="55"/>
                    <a:pt x="0" y="74"/>
                  </a:cubicBezTo>
                  <a:lnTo>
                    <a:pt x="0" y="1453"/>
                  </a:lnTo>
                  <a:cubicBezTo>
                    <a:pt x="0" y="1472"/>
                    <a:pt x="8" y="1491"/>
                    <a:pt x="22" y="1505"/>
                  </a:cubicBezTo>
                  <a:cubicBezTo>
                    <a:pt x="35" y="1519"/>
                    <a:pt x="54" y="1527"/>
                    <a:pt x="74" y="1527"/>
                  </a:cubicBezTo>
                  <a:lnTo>
                    <a:pt x="538" y="1527"/>
                  </a:lnTo>
                  <a:cubicBezTo>
                    <a:pt x="557" y="1527"/>
                    <a:pt x="577" y="1519"/>
                    <a:pt x="590" y="1505"/>
                  </a:cubicBezTo>
                  <a:cubicBezTo>
                    <a:pt x="604" y="1491"/>
                    <a:pt x="612" y="1472"/>
                    <a:pt x="612" y="1453"/>
                  </a:cubicBezTo>
                  <a:lnTo>
                    <a:pt x="612" y="74"/>
                  </a:lnTo>
                  <a:cubicBezTo>
                    <a:pt x="612" y="55"/>
                    <a:pt x="604" y="35"/>
                    <a:pt x="590" y="22"/>
                  </a:cubicBezTo>
                  <a:close/>
                  <a:moveTo>
                    <a:pt x="202" y="1121"/>
                  </a:moveTo>
                  <a:cubicBezTo>
                    <a:pt x="178" y="1121"/>
                    <a:pt x="157" y="1107"/>
                    <a:pt x="148" y="1086"/>
                  </a:cubicBezTo>
                  <a:cubicBezTo>
                    <a:pt x="144" y="1079"/>
                    <a:pt x="142" y="1070"/>
                    <a:pt x="142" y="1061"/>
                  </a:cubicBezTo>
                  <a:cubicBezTo>
                    <a:pt x="142" y="1052"/>
                    <a:pt x="144" y="1044"/>
                    <a:pt x="148" y="1036"/>
                  </a:cubicBezTo>
                  <a:cubicBezTo>
                    <a:pt x="157" y="1016"/>
                    <a:pt x="178" y="1002"/>
                    <a:pt x="202" y="1002"/>
                  </a:cubicBezTo>
                  <a:cubicBezTo>
                    <a:pt x="235" y="1002"/>
                    <a:pt x="261" y="1028"/>
                    <a:pt x="261" y="1061"/>
                  </a:cubicBezTo>
                  <a:cubicBezTo>
                    <a:pt x="261" y="1094"/>
                    <a:pt x="235" y="1121"/>
                    <a:pt x="202" y="1121"/>
                  </a:cubicBezTo>
                  <a:close/>
                  <a:moveTo>
                    <a:pt x="464" y="543"/>
                  </a:moveTo>
                  <a:cubicBezTo>
                    <a:pt x="464" y="543"/>
                    <a:pt x="463" y="543"/>
                    <a:pt x="463" y="543"/>
                  </a:cubicBezTo>
                  <a:lnTo>
                    <a:pt x="165" y="543"/>
                  </a:lnTo>
                  <a:cubicBezTo>
                    <a:pt x="159" y="543"/>
                    <a:pt x="153" y="542"/>
                    <a:pt x="148" y="539"/>
                  </a:cubicBezTo>
                  <a:cubicBezTo>
                    <a:pt x="136" y="533"/>
                    <a:pt x="128" y="520"/>
                    <a:pt x="128" y="506"/>
                  </a:cubicBezTo>
                  <a:cubicBezTo>
                    <a:pt x="128" y="492"/>
                    <a:pt x="136" y="480"/>
                    <a:pt x="148" y="473"/>
                  </a:cubicBezTo>
                  <a:cubicBezTo>
                    <a:pt x="153" y="471"/>
                    <a:pt x="159" y="469"/>
                    <a:pt x="165" y="469"/>
                  </a:cubicBezTo>
                  <a:lnTo>
                    <a:pt x="463" y="469"/>
                  </a:lnTo>
                  <a:cubicBezTo>
                    <a:pt x="463" y="469"/>
                    <a:pt x="464" y="469"/>
                    <a:pt x="464" y="469"/>
                  </a:cubicBezTo>
                  <a:cubicBezTo>
                    <a:pt x="484" y="470"/>
                    <a:pt x="500" y="486"/>
                    <a:pt x="500" y="506"/>
                  </a:cubicBezTo>
                  <a:cubicBezTo>
                    <a:pt x="500" y="526"/>
                    <a:pt x="484" y="543"/>
                    <a:pt x="464" y="543"/>
                  </a:cubicBezTo>
                  <a:close/>
                  <a:moveTo>
                    <a:pt x="464" y="395"/>
                  </a:moveTo>
                  <a:cubicBezTo>
                    <a:pt x="464" y="395"/>
                    <a:pt x="463" y="395"/>
                    <a:pt x="463" y="395"/>
                  </a:cubicBezTo>
                  <a:lnTo>
                    <a:pt x="165" y="395"/>
                  </a:lnTo>
                  <a:cubicBezTo>
                    <a:pt x="159" y="395"/>
                    <a:pt x="153" y="394"/>
                    <a:pt x="148" y="391"/>
                  </a:cubicBezTo>
                  <a:cubicBezTo>
                    <a:pt x="136" y="385"/>
                    <a:pt x="128" y="373"/>
                    <a:pt x="128" y="358"/>
                  </a:cubicBezTo>
                  <a:cubicBezTo>
                    <a:pt x="128" y="344"/>
                    <a:pt x="136" y="332"/>
                    <a:pt x="148" y="325"/>
                  </a:cubicBezTo>
                  <a:cubicBezTo>
                    <a:pt x="153" y="323"/>
                    <a:pt x="159" y="321"/>
                    <a:pt x="165" y="321"/>
                  </a:cubicBezTo>
                  <a:lnTo>
                    <a:pt x="463" y="321"/>
                  </a:lnTo>
                  <a:cubicBezTo>
                    <a:pt x="463" y="321"/>
                    <a:pt x="464" y="321"/>
                    <a:pt x="464" y="321"/>
                  </a:cubicBezTo>
                  <a:cubicBezTo>
                    <a:pt x="484" y="322"/>
                    <a:pt x="500" y="338"/>
                    <a:pt x="500" y="358"/>
                  </a:cubicBezTo>
                  <a:cubicBezTo>
                    <a:pt x="500" y="378"/>
                    <a:pt x="484" y="395"/>
                    <a:pt x="464" y="395"/>
                  </a:cubicBezTo>
                  <a:close/>
                  <a:moveTo>
                    <a:pt x="464" y="247"/>
                  </a:moveTo>
                  <a:cubicBezTo>
                    <a:pt x="464" y="247"/>
                    <a:pt x="463" y="247"/>
                    <a:pt x="463" y="247"/>
                  </a:cubicBezTo>
                  <a:lnTo>
                    <a:pt x="165" y="247"/>
                  </a:lnTo>
                  <a:cubicBezTo>
                    <a:pt x="159" y="247"/>
                    <a:pt x="153" y="246"/>
                    <a:pt x="148" y="243"/>
                  </a:cubicBezTo>
                  <a:cubicBezTo>
                    <a:pt x="136" y="237"/>
                    <a:pt x="128" y="225"/>
                    <a:pt x="128" y="210"/>
                  </a:cubicBezTo>
                  <a:cubicBezTo>
                    <a:pt x="128" y="196"/>
                    <a:pt x="136" y="184"/>
                    <a:pt x="148" y="177"/>
                  </a:cubicBezTo>
                  <a:cubicBezTo>
                    <a:pt x="153" y="175"/>
                    <a:pt x="159" y="173"/>
                    <a:pt x="165" y="173"/>
                  </a:cubicBezTo>
                  <a:lnTo>
                    <a:pt x="463" y="173"/>
                  </a:lnTo>
                  <a:cubicBezTo>
                    <a:pt x="463" y="173"/>
                    <a:pt x="464" y="173"/>
                    <a:pt x="464" y="173"/>
                  </a:cubicBezTo>
                  <a:cubicBezTo>
                    <a:pt x="484" y="174"/>
                    <a:pt x="500" y="190"/>
                    <a:pt x="500" y="210"/>
                  </a:cubicBezTo>
                  <a:cubicBezTo>
                    <a:pt x="500" y="230"/>
                    <a:pt x="484" y="247"/>
                    <a:pt x="464" y="247"/>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600" kern="0" dirty="0">
                <a:solidFill>
                  <a:srgbClr val="444444"/>
                </a:solidFill>
              </a:endParaRPr>
            </a:p>
          </p:txBody>
        </p:sp>
        <p:grpSp>
          <p:nvGrpSpPr>
            <p:cNvPr id="47" name="Group 46"/>
            <p:cNvGrpSpPr/>
            <p:nvPr/>
          </p:nvGrpSpPr>
          <p:grpSpPr>
            <a:xfrm>
              <a:off x="2771887" y="1779337"/>
              <a:ext cx="257864" cy="346506"/>
              <a:chOff x="3161944" y="2469355"/>
              <a:chExt cx="1486256" cy="1997161"/>
            </a:xfrm>
            <a:solidFill>
              <a:schemeClr val="tx2"/>
            </a:solidFill>
          </p:grpSpPr>
          <p:sp>
            <p:nvSpPr>
              <p:cNvPr id="48" name="Freeform 47"/>
              <p:cNvSpPr>
                <a:spLocks/>
              </p:cNvSpPr>
              <p:nvPr/>
            </p:nvSpPr>
            <p:spPr bwMode="auto">
              <a:xfrm>
                <a:off x="3161944" y="2469355"/>
                <a:ext cx="1238547" cy="1176619"/>
              </a:xfrm>
              <a:custGeom>
                <a:avLst/>
                <a:gdLst>
                  <a:gd name="T0" fmla="*/ 12 w 40"/>
                  <a:gd name="T1" fmla="*/ 38 h 38"/>
                  <a:gd name="T2" fmla="*/ 12 w 40"/>
                  <a:gd name="T3" fmla="*/ 34 h 38"/>
                  <a:gd name="T4" fmla="*/ 4 w 40"/>
                  <a:gd name="T5" fmla="*/ 20 h 38"/>
                  <a:gd name="T6" fmla="*/ 20 w 40"/>
                  <a:gd name="T7" fmla="*/ 4 h 38"/>
                  <a:gd name="T8" fmla="*/ 36 w 40"/>
                  <a:gd name="T9" fmla="*/ 20 h 38"/>
                  <a:gd name="T10" fmla="*/ 34 w 40"/>
                  <a:gd name="T11" fmla="*/ 28 h 38"/>
                  <a:gd name="T12" fmla="*/ 38 w 40"/>
                  <a:gd name="T13" fmla="*/ 28 h 38"/>
                  <a:gd name="T14" fmla="*/ 40 w 40"/>
                  <a:gd name="T15" fmla="*/ 20 h 38"/>
                  <a:gd name="T16" fmla="*/ 20 w 40"/>
                  <a:gd name="T17" fmla="*/ 0 h 38"/>
                  <a:gd name="T18" fmla="*/ 0 w 40"/>
                  <a:gd name="T19" fmla="*/ 20 h 38"/>
                  <a:gd name="T20" fmla="*/ 12 w 40"/>
                  <a:gd name="T2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8">
                    <a:moveTo>
                      <a:pt x="12" y="38"/>
                    </a:moveTo>
                    <a:cubicBezTo>
                      <a:pt x="12" y="34"/>
                      <a:pt x="12" y="34"/>
                      <a:pt x="12" y="34"/>
                    </a:cubicBezTo>
                    <a:cubicBezTo>
                      <a:pt x="7" y="31"/>
                      <a:pt x="4" y="26"/>
                      <a:pt x="4" y="20"/>
                    </a:cubicBezTo>
                    <a:cubicBezTo>
                      <a:pt x="4" y="11"/>
                      <a:pt x="11" y="4"/>
                      <a:pt x="20" y="4"/>
                    </a:cubicBezTo>
                    <a:cubicBezTo>
                      <a:pt x="29" y="4"/>
                      <a:pt x="36" y="11"/>
                      <a:pt x="36" y="20"/>
                    </a:cubicBezTo>
                    <a:cubicBezTo>
                      <a:pt x="36" y="23"/>
                      <a:pt x="35" y="26"/>
                      <a:pt x="34" y="28"/>
                    </a:cubicBezTo>
                    <a:cubicBezTo>
                      <a:pt x="38" y="28"/>
                      <a:pt x="38" y="28"/>
                      <a:pt x="38" y="28"/>
                    </a:cubicBezTo>
                    <a:cubicBezTo>
                      <a:pt x="39" y="26"/>
                      <a:pt x="40" y="23"/>
                      <a:pt x="40" y="20"/>
                    </a:cubicBezTo>
                    <a:cubicBezTo>
                      <a:pt x="40" y="9"/>
                      <a:pt x="31" y="0"/>
                      <a:pt x="20" y="0"/>
                    </a:cubicBezTo>
                    <a:cubicBezTo>
                      <a:pt x="9" y="0"/>
                      <a:pt x="0" y="9"/>
                      <a:pt x="0" y="20"/>
                    </a:cubicBezTo>
                    <a:cubicBezTo>
                      <a:pt x="0" y="28"/>
                      <a:pt x="5" y="35"/>
                      <a:pt x="12"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endParaRPr lang="th-TH" sz="3600">
                  <a:solidFill>
                    <a:srgbClr val="444444"/>
                  </a:solidFill>
                </a:endParaRPr>
              </a:p>
            </p:txBody>
          </p:sp>
          <p:sp>
            <p:nvSpPr>
              <p:cNvPr id="49" name="Freeform 48"/>
              <p:cNvSpPr>
                <a:spLocks/>
              </p:cNvSpPr>
              <p:nvPr/>
            </p:nvSpPr>
            <p:spPr bwMode="auto">
              <a:xfrm>
                <a:off x="3254835" y="2964774"/>
                <a:ext cx="1393365" cy="1501742"/>
              </a:xfrm>
              <a:custGeom>
                <a:avLst/>
                <a:gdLst>
                  <a:gd name="T0" fmla="*/ 41 w 45"/>
                  <a:gd name="T1" fmla="*/ 24 h 48"/>
                  <a:gd name="T2" fmla="*/ 37 w 45"/>
                  <a:gd name="T3" fmla="*/ 28 h 48"/>
                  <a:gd name="T4" fmla="*/ 37 w 45"/>
                  <a:gd name="T5" fmla="*/ 24 h 48"/>
                  <a:gd name="T6" fmla="*/ 33 w 45"/>
                  <a:gd name="T7" fmla="*/ 20 h 48"/>
                  <a:gd name="T8" fmla="*/ 29 w 45"/>
                  <a:gd name="T9" fmla="*/ 22 h 48"/>
                  <a:gd name="T10" fmla="*/ 29 w 45"/>
                  <a:gd name="T11" fmla="*/ 20 h 48"/>
                  <a:gd name="T12" fmla="*/ 25 w 45"/>
                  <a:gd name="T13" fmla="*/ 16 h 48"/>
                  <a:gd name="T14" fmla="*/ 21 w 45"/>
                  <a:gd name="T15" fmla="*/ 18 h 48"/>
                  <a:gd name="T16" fmla="*/ 21 w 45"/>
                  <a:gd name="T17" fmla="*/ 4 h 48"/>
                  <a:gd name="T18" fmla="*/ 17 w 45"/>
                  <a:gd name="T19" fmla="*/ 0 h 48"/>
                  <a:gd name="T20" fmla="*/ 13 w 45"/>
                  <a:gd name="T21" fmla="*/ 4 h 48"/>
                  <a:gd name="T22" fmla="*/ 13 w 45"/>
                  <a:gd name="T23" fmla="*/ 38 h 48"/>
                  <a:gd name="T24" fmla="*/ 7 w 45"/>
                  <a:gd name="T25" fmla="*/ 31 h 48"/>
                  <a:gd name="T26" fmla="*/ 2 w 45"/>
                  <a:gd name="T27" fmla="*/ 31 h 48"/>
                  <a:gd name="T28" fmla="*/ 1 w 45"/>
                  <a:gd name="T29" fmla="*/ 36 h 48"/>
                  <a:gd name="T30" fmla="*/ 8 w 45"/>
                  <a:gd name="T31" fmla="*/ 45 h 48"/>
                  <a:gd name="T32" fmla="*/ 15 w 45"/>
                  <a:gd name="T33" fmla="*/ 48 h 48"/>
                  <a:gd name="T34" fmla="*/ 41 w 45"/>
                  <a:gd name="T35" fmla="*/ 48 h 48"/>
                  <a:gd name="T36" fmla="*/ 45 w 45"/>
                  <a:gd name="T37" fmla="*/ 44 h 48"/>
                  <a:gd name="T38" fmla="*/ 45 w 45"/>
                  <a:gd name="T39" fmla="*/ 28 h 48"/>
                  <a:gd name="T40" fmla="*/ 41 w 45"/>
                  <a:gd name="T41"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8">
                    <a:moveTo>
                      <a:pt x="41" y="24"/>
                    </a:moveTo>
                    <a:cubicBezTo>
                      <a:pt x="39" y="24"/>
                      <a:pt x="37" y="26"/>
                      <a:pt x="37" y="28"/>
                    </a:cubicBezTo>
                    <a:cubicBezTo>
                      <a:pt x="37" y="24"/>
                      <a:pt x="37" y="24"/>
                      <a:pt x="37" y="24"/>
                    </a:cubicBezTo>
                    <a:cubicBezTo>
                      <a:pt x="37" y="22"/>
                      <a:pt x="35" y="20"/>
                      <a:pt x="33" y="20"/>
                    </a:cubicBezTo>
                    <a:cubicBezTo>
                      <a:pt x="31" y="20"/>
                      <a:pt x="30" y="21"/>
                      <a:pt x="29" y="22"/>
                    </a:cubicBezTo>
                    <a:cubicBezTo>
                      <a:pt x="29" y="20"/>
                      <a:pt x="29" y="20"/>
                      <a:pt x="29" y="20"/>
                    </a:cubicBezTo>
                    <a:cubicBezTo>
                      <a:pt x="29" y="18"/>
                      <a:pt x="27" y="16"/>
                      <a:pt x="25" y="16"/>
                    </a:cubicBezTo>
                    <a:cubicBezTo>
                      <a:pt x="23" y="16"/>
                      <a:pt x="22" y="17"/>
                      <a:pt x="21" y="18"/>
                    </a:cubicBezTo>
                    <a:cubicBezTo>
                      <a:pt x="21" y="4"/>
                      <a:pt x="21" y="4"/>
                      <a:pt x="21" y="4"/>
                    </a:cubicBezTo>
                    <a:cubicBezTo>
                      <a:pt x="21" y="2"/>
                      <a:pt x="19" y="0"/>
                      <a:pt x="17" y="0"/>
                    </a:cubicBezTo>
                    <a:cubicBezTo>
                      <a:pt x="15" y="0"/>
                      <a:pt x="13" y="2"/>
                      <a:pt x="13" y="4"/>
                    </a:cubicBezTo>
                    <a:cubicBezTo>
                      <a:pt x="13" y="38"/>
                      <a:pt x="13" y="38"/>
                      <a:pt x="13" y="38"/>
                    </a:cubicBezTo>
                    <a:cubicBezTo>
                      <a:pt x="7" y="31"/>
                      <a:pt x="7" y="31"/>
                      <a:pt x="7" y="31"/>
                    </a:cubicBezTo>
                    <a:cubicBezTo>
                      <a:pt x="6" y="30"/>
                      <a:pt x="3" y="29"/>
                      <a:pt x="2" y="31"/>
                    </a:cubicBezTo>
                    <a:cubicBezTo>
                      <a:pt x="0" y="32"/>
                      <a:pt x="0" y="35"/>
                      <a:pt x="1" y="36"/>
                    </a:cubicBezTo>
                    <a:cubicBezTo>
                      <a:pt x="8" y="45"/>
                      <a:pt x="8" y="45"/>
                      <a:pt x="8" y="45"/>
                    </a:cubicBezTo>
                    <a:cubicBezTo>
                      <a:pt x="9" y="47"/>
                      <a:pt x="12" y="48"/>
                      <a:pt x="15" y="48"/>
                    </a:cubicBezTo>
                    <a:cubicBezTo>
                      <a:pt x="41" y="48"/>
                      <a:pt x="41" y="48"/>
                      <a:pt x="41" y="48"/>
                    </a:cubicBezTo>
                    <a:cubicBezTo>
                      <a:pt x="43" y="48"/>
                      <a:pt x="45" y="46"/>
                      <a:pt x="45" y="44"/>
                    </a:cubicBezTo>
                    <a:cubicBezTo>
                      <a:pt x="45" y="28"/>
                      <a:pt x="45" y="28"/>
                      <a:pt x="45" y="28"/>
                    </a:cubicBezTo>
                    <a:cubicBezTo>
                      <a:pt x="45" y="26"/>
                      <a:pt x="43" y="24"/>
                      <a:pt x="4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endParaRPr lang="th-TH" sz="3600">
                  <a:solidFill>
                    <a:srgbClr val="444444"/>
                  </a:solidFill>
                </a:endParaRPr>
              </a:p>
            </p:txBody>
          </p:sp>
        </p:grpSp>
      </p:grpSp>
      <p:sp>
        <p:nvSpPr>
          <p:cNvPr id="2" name="TextBox 1"/>
          <p:cNvSpPr txBox="1"/>
          <p:nvPr/>
        </p:nvSpPr>
        <p:spPr>
          <a:xfrm>
            <a:off x="425906" y="923925"/>
            <a:ext cx="8394243" cy="1397306"/>
          </a:xfrm>
          <a:prstGeom prst="rect">
            <a:avLst/>
          </a:prstGeom>
          <a:noFill/>
        </p:spPr>
        <p:txBody>
          <a:bodyPr wrap="square" rtlCol="0">
            <a:spAutoFit/>
          </a:bodyPr>
          <a:lstStyle/>
          <a:p>
            <a:pPr marL="285750" indent="-285750" eaLnBrk="0" hangingPunct="0">
              <a:spcBef>
                <a:spcPct val="30000"/>
              </a:spcBef>
              <a:buFont typeface="Arial" panose="020B0604020202020204" pitchFamily="34" charset="0"/>
              <a:buChar char="•"/>
            </a:pPr>
            <a:r>
              <a:rPr lang="en-US" sz="1600" dirty="0" err="1" smtClean="0">
                <a:solidFill>
                  <a:srgbClr val="444444"/>
                </a:solidFill>
                <a:latin typeface="Museo Sans For Dell" pitchFamily="2" charset="0"/>
              </a:rPr>
              <a:t>SupportAssist</a:t>
            </a:r>
            <a:r>
              <a:rPr lang="en-US" sz="1600" dirty="0" smtClean="0">
                <a:solidFill>
                  <a:srgbClr val="444444"/>
                </a:solidFill>
                <a:latin typeface="Museo Sans For Dell" pitchFamily="2" charset="0"/>
              </a:rPr>
              <a:t> provides 24x7 </a:t>
            </a:r>
            <a:r>
              <a:rPr lang="en-US" sz="1600" dirty="0">
                <a:solidFill>
                  <a:srgbClr val="444444"/>
                </a:solidFill>
                <a:latin typeface="Museo Sans For Dell" pitchFamily="2" charset="0"/>
              </a:rPr>
              <a:t>system monitoring, automatic data collection, detection of issues and notifications alerting you about an identified </a:t>
            </a:r>
            <a:r>
              <a:rPr lang="en-US" sz="1600" dirty="0" smtClean="0">
                <a:solidFill>
                  <a:srgbClr val="444444"/>
                </a:solidFill>
                <a:latin typeface="Museo Sans For Dell" pitchFamily="2" charset="0"/>
              </a:rPr>
              <a:t>issue. </a:t>
            </a:r>
          </a:p>
          <a:p>
            <a:pPr marL="285750" indent="-285750" eaLnBrk="0" hangingPunct="0">
              <a:spcBef>
                <a:spcPct val="30000"/>
              </a:spcBef>
              <a:buFont typeface="Arial" panose="020B0604020202020204" pitchFamily="34" charset="0"/>
              <a:buChar char="•"/>
            </a:pPr>
            <a:r>
              <a:rPr lang="en-US" sz="1600" dirty="0" smtClean="0">
                <a:solidFill>
                  <a:srgbClr val="444444"/>
                </a:solidFill>
                <a:latin typeface="Museo Sans For Dell" pitchFamily="2" charset="0"/>
              </a:rPr>
              <a:t>Data </a:t>
            </a:r>
            <a:r>
              <a:rPr lang="en-US" sz="1600" dirty="0">
                <a:solidFill>
                  <a:srgbClr val="444444"/>
                </a:solidFill>
                <a:latin typeface="Museo Sans For Dell" pitchFamily="2" charset="0"/>
              </a:rPr>
              <a:t>is securely transported to </a:t>
            </a:r>
            <a:r>
              <a:rPr lang="en-US" sz="1600" dirty="0" smtClean="0">
                <a:solidFill>
                  <a:srgbClr val="444444"/>
                </a:solidFill>
                <a:latin typeface="Museo Sans For Dell" pitchFamily="2" charset="0"/>
              </a:rPr>
              <a:t>Dell or you as the service partner, </a:t>
            </a:r>
            <a:r>
              <a:rPr lang="en-US" sz="1600" dirty="0">
                <a:solidFill>
                  <a:srgbClr val="444444"/>
                </a:solidFill>
                <a:latin typeface="Museo Sans For Dell" pitchFamily="2" charset="0"/>
              </a:rPr>
              <a:t>a case is </a:t>
            </a:r>
            <a:r>
              <a:rPr lang="en-US" sz="1600" dirty="0" smtClean="0">
                <a:solidFill>
                  <a:srgbClr val="444444"/>
                </a:solidFill>
                <a:latin typeface="Museo Sans For Dell" pitchFamily="2" charset="0"/>
              </a:rPr>
              <a:t>created, </a:t>
            </a:r>
            <a:r>
              <a:rPr lang="en-US" sz="1600" dirty="0">
                <a:solidFill>
                  <a:srgbClr val="444444"/>
                </a:solidFill>
                <a:latin typeface="Museo Sans For Dell" pitchFamily="2" charset="0"/>
              </a:rPr>
              <a:t>and a technical specialist calls </a:t>
            </a:r>
            <a:r>
              <a:rPr lang="en-US" sz="1600" dirty="0" smtClean="0">
                <a:solidFill>
                  <a:srgbClr val="444444"/>
                </a:solidFill>
                <a:latin typeface="Museo Sans For Dell" pitchFamily="2" charset="0"/>
              </a:rPr>
              <a:t>you or your customer directly </a:t>
            </a:r>
            <a:r>
              <a:rPr lang="en-US" sz="1600" dirty="0">
                <a:solidFill>
                  <a:srgbClr val="444444"/>
                </a:solidFill>
                <a:latin typeface="Museo Sans For Dell" pitchFamily="2" charset="0"/>
              </a:rPr>
              <a:t>to resolve the </a:t>
            </a:r>
            <a:r>
              <a:rPr lang="en-US" sz="1600" dirty="0" smtClean="0">
                <a:solidFill>
                  <a:srgbClr val="444444"/>
                </a:solidFill>
                <a:latin typeface="Museo Sans For Dell" pitchFamily="2" charset="0"/>
              </a:rPr>
              <a:t>issues, which saves time </a:t>
            </a:r>
            <a:r>
              <a:rPr lang="en-US" sz="1600" dirty="0">
                <a:solidFill>
                  <a:srgbClr val="444444"/>
                </a:solidFill>
                <a:latin typeface="Museo Sans For Dell" pitchFamily="2" charset="0"/>
              </a:rPr>
              <a:t>and costly outcomes.</a:t>
            </a:r>
            <a:endParaRPr lang="en-US" sz="2800" dirty="0" smtClean="0">
              <a:solidFill>
                <a:srgbClr val="444444"/>
              </a:solidFill>
              <a:latin typeface="Museo Sans For Dell"/>
            </a:endParaRPr>
          </a:p>
        </p:txBody>
      </p:sp>
    </p:spTree>
    <p:extLst>
      <p:ext uri="{BB962C8B-B14F-4D97-AF65-F5344CB8AC3E}">
        <p14:creationId xmlns:p14="http://schemas.microsoft.com/office/powerpoint/2010/main" val="132429882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ounded Rectangle 85"/>
          <p:cNvSpPr/>
          <p:nvPr/>
        </p:nvSpPr>
        <p:spPr bwMode="auto">
          <a:xfrm>
            <a:off x="441962" y="4140791"/>
            <a:ext cx="8260080" cy="2011680"/>
          </a:xfrm>
          <a:prstGeom prst="roundRect">
            <a:avLst>
              <a:gd name="adj" fmla="val 6332"/>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defRPr/>
            </a:pPr>
            <a:endParaRPr lang="en-US" sz="900" b="1" dirty="0" smtClean="0">
              <a:solidFill>
                <a:srgbClr val="444444"/>
              </a:solidFill>
            </a:endParaRPr>
          </a:p>
          <a:p>
            <a:pPr algn="ctr">
              <a:spcAft>
                <a:spcPts val="600"/>
              </a:spcAft>
              <a:defRPr/>
            </a:pPr>
            <a:r>
              <a:rPr lang="en-US" sz="2000" b="1" dirty="0" smtClean="0">
                <a:solidFill>
                  <a:srgbClr val="444444"/>
                </a:solidFill>
              </a:rPr>
              <a:t>The solution: Dell enterprise-class support</a:t>
            </a:r>
          </a:p>
          <a:p>
            <a:pPr algn="ctr">
              <a:defRPr/>
            </a:pPr>
            <a:endParaRPr lang="en-US" sz="1400" dirty="0" smtClean="0">
              <a:solidFill>
                <a:srgbClr val="FFFFFF"/>
              </a:solidFill>
            </a:endParaRPr>
          </a:p>
          <a:p>
            <a:pPr marL="171450" indent="-171450" algn="ctr">
              <a:buFont typeface="Arial" pitchFamily="34" charset="0"/>
              <a:buChar char="•"/>
              <a:defRPr/>
            </a:pPr>
            <a:endParaRPr lang="en-US" sz="1200" dirty="0">
              <a:solidFill>
                <a:srgbClr val="FFFFFF"/>
              </a:solidFill>
            </a:endParaRPr>
          </a:p>
        </p:txBody>
      </p:sp>
      <p:sp>
        <p:nvSpPr>
          <p:cNvPr id="3" name="AutoShape 4"/>
          <p:cNvSpPr>
            <a:spLocks noChangeArrowheads="1"/>
          </p:cNvSpPr>
          <p:nvPr/>
        </p:nvSpPr>
        <p:spPr bwMode="auto">
          <a:xfrm flipV="1">
            <a:off x="385963" y="2419866"/>
            <a:ext cx="8260080" cy="477330"/>
          </a:xfrm>
          <a:custGeom>
            <a:avLst/>
            <a:gdLst>
              <a:gd name="G0" fmla="+- 3491 0 0"/>
              <a:gd name="G1" fmla="+- 21600 0 3491"/>
              <a:gd name="G2" fmla="*/ 3491 1 2"/>
              <a:gd name="G3" fmla="+- 21600 0 G2"/>
              <a:gd name="G4" fmla="+/ 3491 21600 2"/>
              <a:gd name="G5" fmla="+/ G1 0 2"/>
              <a:gd name="G6" fmla="*/ 21600 21600 3491"/>
              <a:gd name="G7" fmla="*/ G6 1 2"/>
              <a:gd name="G8" fmla="+- 21600 0 G7"/>
              <a:gd name="G9" fmla="*/ 21600 1 2"/>
              <a:gd name="G10" fmla="+- 3491 0 G9"/>
              <a:gd name="G11" fmla="?: G10 G8 0"/>
              <a:gd name="G12" fmla="?: G10 G7 21600"/>
              <a:gd name="T0" fmla="*/ 19854 w 21600"/>
              <a:gd name="T1" fmla="*/ 10800 h 21600"/>
              <a:gd name="T2" fmla="*/ 10800 w 21600"/>
              <a:gd name="T3" fmla="*/ 21600 h 21600"/>
              <a:gd name="T4" fmla="*/ 1746 w 21600"/>
              <a:gd name="T5" fmla="*/ 10800 h 21600"/>
              <a:gd name="T6" fmla="*/ 10800 w 21600"/>
              <a:gd name="T7" fmla="*/ 0 h 21600"/>
              <a:gd name="T8" fmla="*/ 3546 w 21600"/>
              <a:gd name="T9" fmla="*/ 3546 h 21600"/>
              <a:gd name="T10" fmla="*/ 18054 w 21600"/>
              <a:gd name="T11" fmla="*/ 18054 h 21600"/>
            </a:gdLst>
            <a:ahLst/>
            <a:cxnLst>
              <a:cxn ang="0">
                <a:pos x="T0" y="T1"/>
              </a:cxn>
              <a:cxn ang="0">
                <a:pos x="T2" y="T3"/>
              </a:cxn>
              <a:cxn ang="0">
                <a:pos x="T4" y="T5"/>
              </a:cxn>
              <a:cxn ang="0">
                <a:pos x="T6" y="T7"/>
              </a:cxn>
            </a:cxnLst>
            <a:rect l="T8" t="T9" r="T10" b="T11"/>
            <a:pathLst>
              <a:path w="21600" h="21600">
                <a:moveTo>
                  <a:pt x="0" y="0"/>
                </a:moveTo>
                <a:lnTo>
                  <a:pt x="3491" y="21600"/>
                </a:lnTo>
                <a:lnTo>
                  <a:pt x="18109" y="21600"/>
                </a:lnTo>
                <a:lnTo>
                  <a:pt x="21600" y="0"/>
                </a:lnTo>
                <a:close/>
              </a:path>
            </a:pathLst>
          </a:custGeom>
          <a:solidFill>
            <a:srgbClr val="EEEEEE"/>
          </a:solidFill>
          <a:ln w="6350">
            <a:solidFill>
              <a:schemeClr val="tx2"/>
            </a:solidFill>
            <a:miter lim="800000"/>
            <a:headEnd/>
            <a:tailEnd/>
          </a:ln>
          <a:effectLst/>
        </p:spPr>
        <p:txBody>
          <a:bodyPr wrap="none" lIns="45720" rIns="45720" anchor="ctr" anchorCtr="1"/>
          <a:lstStyle/>
          <a:p>
            <a:endParaRPr lang="en-US" sz="1200">
              <a:solidFill>
                <a:srgbClr val="444444"/>
              </a:solidFill>
              <a:latin typeface="Museo Sans For Dell"/>
            </a:endParaRPr>
          </a:p>
        </p:txBody>
      </p:sp>
      <p:sp>
        <p:nvSpPr>
          <p:cNvPr id="5" name="AutoShape 6"/>
          <p:cNvSpPr>
            <a:spLocks noChangeArrowheads="1"/>
          </p:cNvSpPr>
          <p:nvPr/>
        </p:nvSpPr>
        <p:spPr bwMode="auto">
          <a:xfrm flipV="1">
            <a:off x="441961" y="3584971"/>
            <a:ext cx="8260080" cy="477330"/>
          </a:xfrm>
          <a:custGeom>
            <a:avLst/>
            <a:gdLst>
              <a:gd name="G0" fmla="+- 3491 0 0"/>
              <a:gd name="G1" fmla="+- 21600 0 3491"/>
              <a:gd name="G2" fmla="*/ 3491 1 2"/>
              <a:gd name="G3" fmla="+- 21600 0 G2"/>
              <a:gd name="G4" fmla="+/ 3491 21600 2"/>
              <a:gd name="G5" fmla="+/ G1 0 2"/>
              <a:gd name="G6" fmla="*/ 21600 21600 3491"/>
              <a:gd name="G7" fmla="*/ G6 1 2"/>
              <a:gd name="G8" fmla="+- 21600 0 G7"/>
              <a:gd name="G9" fmla="*/ 21600 1 2"/>
              <a:gd name="G10" fmla="+- 3491 0 G9"/>
              <a:gd name="G11" fmla="?: G10 G8 0"/>
              <a:gd name="G12" fmla="?: G10 G7 21600"/>
              <a:gd name="T0" fmla="*/ 19854 w 21600"/>
              <a:gd name="T1" fmla="*/ 10800 h 21600"/>
              <a:gd name="T2" fmla="*/ 10800 w 21600"/>
              <a:gd name="T3" fmla="*/ 21600 h 21600"/>
              <a:gd name="T4" fmla="*/ 1746 w 21600"/>
              <a:gd name="T5" fmla="*/ 10800 h 21600"/>
              <a:gd name="T6" fmla="*/ 10800 w 21600"/>
              <a:gd name="T7" fmla="*/ 0 h 21600"/>
              <a:gd name="T8" fmla="*/ 3546 w 21600"/>
              <a:gd name="T9" fmla="*/ 3546 h 21600"/>
              <a:gd name="T10" fmla="*/ 18054 w 21600"/>
              <a:gd name="T11" fmla="*/ 18054 h 21600"/>
            </a:gdLst>
            <a:ahLst/>
            <a:cxnLst>
              <a:cxn ang="0">
                <a:pos x="T0" y="T1"/>
              </a:cxn>
              <a:cxn ang="0">
                <a:pos x="T2" y="T3"/>
              </a:cxn>
              <a:cxn ang="0">
                <a:pos x="T4" y="T5"/>
              </a:cxn>
              <a:cxn ang="0">
                <a:pos x="T6" y="T7"/>
              </a:cxn>
            </a:cxnLst>
            <a:rect l="T8" t="T9" r="T10" b="T11"/>
            <a:pathLst>
              <a:path w="21600" h="21600">
                <a:moveTo>
                  <a:pt x="0" y="0"/>
                </a:moveTo>
                <a:lnTo>
                  <a:pt x="3491" y="21600"/>
                </a:lnTo>
                <a:lnTo>
                  <a:pt x="18109" y="21600"/>
                </a:lnTo>
                <a:lnTo>
                  <a:pt x="21600" y="0"/>
                </a:lnTo>
                <a:close/>
              </a:path>
            </a:pathLst>
          </a:custGeom>
          <a:solidFill>
            <a:srgbClr val="EEEEEE"/>
          </a:solidFill>
          <a:ln w="6350">
            <a:solidFill>
              <a:schemeClr val="tx2"/>
            </a:solidFill>
            <a:miter lim="800000"/>
            <a:headEnd/>
            <a:tailEnd/>
          </a:ln>
          <a:effectLst/>
        </p:spPr>
        <p:txBody>
          <a:bodyPr wrap="none" lIns="45720" rIns="45720" anchor="ctr" anchorCtr="1"/>
          <a:lstStyle/>
          <a:p>
            <a:endParaRPr lang="en-US" sz="1200">
              <a:solidFill>
                <a:srgbClr val="444444"/>
              </a:solidFill>
              <a:latin typeface="Museo Sans For Dell"/>
            </a:endParaRPr>
          </a:p>
        </p:txBody>
      </p:sp>
      <p:sp>
        <p:nvSpPr>
          <p:cNvPr id="9" name="Line 10"/>
          <p:cNvSpPr>
            <a:spLocks noChangeShapeType="1"/>
          </p:cNvSpPr>
          <p:nvPr/>
        </p:nvSpPr>
        <p:spPr bwMode="auto">
          <a:xfrm>
            <a:off x="1288379" y="2252620"/>
            <a:ext cx="0" cy="457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endParaRPr lang="en-US" sz="1200">
              <a:solidFill>
                <a:srgbClr val="444444"/>
              </a:solidFill>
              <a:latin typeface="Museo Sans For Dell"/>
            </a:endParaRPr>
          </a:p>
        </p:txBody>
      </p:sp>
      <p:sp>
        <p:nvSpPr>
          <p:cNvPr id="11" name="Line 12"/>
          <p:cNvSpPr>
            <a:spLocks noChangeShapeType="1"/>
          </p:cNvSpPr>
          <p:nvPr/>
        </p:nvSpPr>
        <p:spPr bwMode="auto">
          <a:xfrm>
            <a:off x="2897531" y="2252620"/>
            <a:ext cx="0" cy="457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endParaRPr lang="en-US" sz="1200">
              <a:solidFill>
                <a:srgbClr val="444444"/>
              </a:solidFill>
              <a:latin typeface="Museo Sans For Dell"/>
            </a:endParaRPr>
          </a:p>
        </p:txBody>
      </p:sp>
      <p:sp>
        <p:nvSpPr>
          <p:cNvPr id="13" name="Line 14"/>
          <p:cNvSpPr>
            <a:spLocks noChangeShapeType="1"/>
          </p:cNvSpPr>
          <p:nvPr/>
        </p:nvSpPr>
        <p:spPr bwMode="auto">
          <a:xfrm>
            <a:off x="4506683" y="2252620"/>
            <a:ext cx="0" cy="457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endParaRPr lang="en-US" sz="1200">
              <a:solidFill>
                <a:srgbClr val="444444"/>
              </a:solidFill>
              <a:latin typeface="Museo Sans For Dell"/>
            </a:endParaRPr>
          </a:p>
        </p:txBody>
      </p:sp>
      <p:sp>
        <p:nvSpPr>
          <p:cNvPr id="15" name="Line 16"/>
          <p:cNvSpPr>
            <a:spLocks noChangeShapeType="1"/>
          </p:cNvSpPr>
          <p:nvPr/>
        </p:nvSpPr>
        <p:spPr bwMode="auto">
          <a:xfrm>
            <a:off x="6115835" y="2230848"/>
            <a:ext cx="0" cy="457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endParaRPr lang="en-US" sz="1200">
              <a:solidFill>
                <a:srgbClr val="444444"/>
              </a:solidFill>
              <a:latin typeface="Museo Sans For Dell"/>
            </a:endParaRPr>
          </a:p>
        </p:txBody>
      </p:sp>
      <p:sp>
        <p:nvSpPr>
          <p:cNvPr id="17" name="Line 18"/>
          <p:cNvSpPr>
            <a:spLocks noChangeShapeType="1"/>
          </p:cNvSpPr>
          <p:nvPr/>
        </p:nvSpPr>
        <p:spPr bwMode="auto">
          <a:xfrm>
            <a:off x="2434378" y="3472177"/>
            <a:ext cx="0" cy="457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endParaRPr lang="en-US" sz="1200">
              <a:solidFill>
                <a:srgbClr val="444444"/>
              </a:solidFill>
              <a:latin typeface="Museo Sans For Dell"/>
            </a:endParaRPr>
          </a:p>
        </p:txBody>
      </p:sp>
      <p:sp>
        <p:nvSpPr>
          <p:cNvPr id="18" name="Line 19"/>
          <p:cNvSpPr>
            <a:spLocks noChangeShapeType="1"/>
          </p:cNvSpPr>
          <p:nvPr/>
        </p:nvSpPr>
        <p:spPr bwMode="auto">
          <a:xfrm>
            <a:off x="3834605" y="3472177"/>
            <a:ext cx="0" cy="457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endParaRPr lang="en-US" sz="1200">
              <a:solidFill>
                <a:srgbClr val="444444"/>
              </a:solidFill>
              <a:latin typeface="Museo Sans For Dell"/>
            </a:endParaRPr>
          </a:p>
        </p:txBody>
      </p:sp>
      <p:sp>
        <p:nvSpPr>
          <p:cNvPr id="19" name="Line 20"/>
          <p:cNvSpPr>
            <a:spLocks noChangeShapeType="1"/>
          </p:cNvSpPr>
          <p:nvPr/>
        </p:nvSpPr>
        <p:spPr bwMode="auto">
          <a:xfrm>
            <a:off x="6635058" y="3472177"/>
            <a:ext cx="0" cy="457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endParaRPr lang="en-US" sz="1200">
              <a:solidFill>
                <a:srgbClr val="444444"/>
              </a:solidFill>
              <a:latin typeface="Museo Sans For Dell"/>
            </a:endParaRPr>
          </a:p>
        </p:txBody>
      </p:sp>
      <p:sp>
        <p:nvSpPr>
          <p:cNvPr id="28" name="Rounded Rectangle 27"/>
          <p:cNvSpPr/>
          <p:nvPr/>
        </p:nvSpPr>
        <p:spPr bwMode="auto">
          <a:xfrm>
            <a:off x="5335148" y="1311184"/>
            <a:ext cx="1463040" cy="1005295"/>
          </a:xfrm>
          <a:prstGeom prst="roundRect">
            <a:avLst>
              <a:gd name="adj" fmla="val 9048"/>
            </a:avLst>
          </a:prstGeom>
          <a:solidFill>
            <a:schemeClr val="bg1"/>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anchor="b"/>
          <a:lstStyle/>
          <a:p>
            <a:pPr algn="ctr">
              <a:defRPr/>
            </a:pPr>
            <a:r>
              <a:rPr lang="en-US" sz="1400" b="1" dirty="0" smtClean="0">
                <a:solidFill>
                  <a:srgbClr val="FFFFFF"/>
                </a:solidFill>
              </a:rPr>
              <a:t>Virtualization</a:t>
            </a:r>
            <a:endParaRPr lang="en-US" sz="1400" b="1" dirty="0">
              <a:solidFill>
                <a:srgbClr val="FFFFFF"/>
              </a:solidFill>
            </a:endParaRPr>
          </a:p>
        </p:txBody>
      </p:sp>
      <p:sp>
        <p:nvSpPr>
          <p:cNvPr id="29" name="Rounded Rectangle 28"/>
          <p:cNvSpPr/>
          <p:nvPr/>
        </p:nvSpPr>
        <p:spPr bwMode="auto">
          <a:xfrm>
            <a:off x="1224848" y="2897781"/>
            <a:ext cx="1295400" cy="590543"/>
          </a:xfrm>
          <a:prstGeom prst="roundRect">
            <a:avLst>
              <a:gd name="adj" fmla="val 748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500" b="1" dirty="0">
                <a:solidFill>
                  <a:srgbClr val="0085C3"/>
                </a:solidFill>
              </a:rPr>
              <a:t>g</a:t>
            </a:r>
            <a:r>
              <a:rPr lang="en-US" sz="1500" b="1" dirty="0" smtClean="0">
                <a:solidFill>
                  <a:srgbClr val="0085C3"/>
                </a:solidFill>
              </a:rPr>
              <a:t>rowing complexity</a:t>
            </a:r>
            <a:endParaRPr lang="en-US" sz="1500" b="1" dirty="0">
              <a:solidFill>
                <a:srgbClr val="0085C3"/>
              </a:solidFill>
            </a:endParaRPr>
          </a:p>
        </p:txBody>
      </p:sp>
      <p:sp>
        <p:nvSpPr>
          <p:cNvPr id="30" name="Rounded Rectangle 29"/>
          <p:cNvSpPr/>
          <p:nvPr/>
        </p:nvSpPr>
        <p:spPr bwMode="auto">
          <a:xfrm>
            <a:off x="2504342" y="2897781"/>
            <a:ext cx="1463040" cy="590543"/>
          </a:xfrm>
          <a:prstGeom prst="roundRect">
            <a:avLst>
              <a:gd name="adj" fmla="val 748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500" b="1" dirty="0" smtClean="0">
                <a:solidFill>
                  <a:srgbClr val="0085C3"/>
                </a:solidFill>
              </a:rPr>
              <a:t>maintenance</a:t>
            </a:r>
          </a:p>
          <a:p>
            <a:pPr algn="ctr">
              <a:defRPr/>
            </a:pPr>
            <a:r>
              <a:rPr lang="en-US" sz="1500" b="1" dirty="0">
                <a:solidFill>
                  <a:srgbClr val="0085C3"/>
                </a:solidFill>
              </a:rPr>
              <a:t>c</a:t>
            </a:r>
            <a:r>
              <a:rPr lang="en-US" sz="1500" b="1" dirty="0" smtClean="0">
                <a:solidFill>
                  <a:srgbClr val="0085C3"/>
                </a:solidFill>
              </a:rPr>
              <a:t>osts</a:t>
            </a:r>
            <a:endParaRPr lang="en-US" sz="1500" b="1" dirty="0">
              <a:solidFill>
                <a:srgbClr val="0085C3"/>
              </a:solidFill>
            </a:endParaRPr>
          </a:p>
        </p:txBody>
      </p:sp>
      <p:sp>
        <p:nvSpPr>
          <p:cNvPr id="31" name="Rounded Rectangle 30"/>
          <p:cNvSpPr/>
          <p:nvPr/>
        </p:nvSpPr>
        <p:spPr bwMode="auto">
          <a:xfrm>
            <a:off x="3951476" y="2897781"/>
            <a:ext cx="1295400" cy="590543"/>
          </a:xfrm>
          <a:prstGeom prst="roundRect">
            <a:avLst>
              <a:gd name="adj" fmla="val 6332"/>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500" b="1" dirty="0">
                <a:solidFill>
                  <a:srgbClr val="0085C3"/>
                </a:solidFill>
              </a:rPr>
              <a:t>w</a:t>
            </a:r>
            <a:r>
              <a:rPr lang="en-US" sz="1500" b="1" dirty="0" smtClean="0">
                <a:solidFill>
                  <a:srgbClr val="0085C3"/>
                </a:solidFill>
              </a:rPr>
              <a:t>orkload </a:t>
            </a:r>
            <a:r>
              <a:rPr lang="en-US" sz="1500" b="1" dirty="0">
                <a:solidFill>
                  <a:srgbClr val="0085C3"/>
                </a:solidFill>
              </a:rPr>
              <a:t>a</a:t>
            </a:r>
            <a:r>
              <a:rPr lang="en-US" sz="1500" b="1" dirty="0" smtClean="0">
                <a:solidFill>
                  <a:srgbClr val="0085C3"/>
                </a:solidFill>
              </a:rPr>
              <a:t>vailability</a:t>
            </a:r>
            <a:endParaRPr lang="en-US" sz="1500" b="1" dirty="0">
              <a:solidFill>
                <a:srgbClr val="0085C3"/>
              </a:solidFill>
            </a:endParaRPr>
          </a:p>
        </p:txBody>
      </p:sp>
      <p:sp>
        <p:nvSpPr>
          <p:cNvPr id="39" name="Title 1"/>
          <p:cNvSpPr>
            <a:spLocks noGrp="1"/>
          </p:cNvSpPr>
          <p:nvPr>
            <p:ph type="title"/>
          </p:nvPr>
        </p:nvSpPr>
        <p:spPr>
          <a:xfrm>
            <a:off x="441589" y="262746"/>
            <a:ext cx="8782057" cy="720197"/>
          </a:xfrm>
        </p:spPr>
        <p:txBody>
          <a:bodyPr/>
          <a:lstStyle/>
          <a:p>
            <a:r>
              <a:rPr lang="en-US" dirty="0" smtClean="0"/>
              <a:t>Market challenge</a:t>
            </a:r>
            <a:br>
              <a:rPr lang="en-US" dirty="0" smtClean="0"/>
            </a:br>
            <a:r>
              <a:rPr lang="en-US" sz="2000" dirty="0" smtClean="0">
                <a:solidFill>
                  <a:schemeClr val="tx1"/>
                </a:solidFill>
              </a:rPr>
              <a:t>Evolving IT landscape demands enterprise-class support</a:t>
            </a:r>
            <a:endParaRPr lang="en-US" sz="2000" dirty="0">
              <a:solidFill>
                <a:schemeClr val="tx1"/>
              </a:solidFill>
            </a:endParaRPr>
          </a:p>
        </p:txBody>
      </p:sp>
      <p:sp>
        <p:nvSpPr>
          <p:cNvPr id="41" name="Rounded Rectangle 40"/>
          <p:cNvSpPr/>
          <p:nvPr/>
        </p:nvSpPr>
        <p:spPr>
          <a:xfrm>
            <a:off x="3751198" y="1321695"/>
            <a:ext cx="1463040" cy="1005295"/>
          </a:xfrm>
          <a:prstGeom prst="roundRect">
            <a:avLst>
              <a:gd name="adj" fmla="val 62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400" b="1" dirty="0" smtClean="0">
                <a:solidFill>
                  <a:srgbClr val="FFFFFF"/>
                </a:solidFill>
              </a:rPr>
              <a:t>Cloud</a:t>
            </a:r>
            <a:endParaRPr lang="en-US" sz="1600" b="1" dirty="0">
              <a:solidFill>
                <a:srgbClr val="FFFFFF"/>
              </a:solidFill>
            </a:endParaRPr>
          </a:p>
        </p:txBody>
      </p:sp>
      <p:grpSp>
        <p:nvGrpSpPr>
          <p:cNvPr id="42" name="Group 41"/>
          <p:cNvGrpSpPr>
            <a:grpSpLocks noChangeAspect="1"/>
          </p:cNvGrpSpPr>
          <p:nvPr/>
        </p:nvGrpSpPr>
        <p:grpSpPr>
          <a:xfrm>
            <a:off x="4150266" y="1422150"/>
            <a:ext cx="712834" cy="548640"/>
            <a:chOff x="1947179" y="3350113"/>
            <a:chExt cx="832535" cy="640771"/>
          </a:xfrm>
          <a:solidFill>
            <a:srgbClr val="FFFFFF"/>
          </a:solidFill>
        </p:grpSpPr>
        <p:sp>
          <p:nvSpPr>
            <p:cNvPr id="43" name="Freeform 63"/>
            <p:cNvSpPr>
              <a:spLocks/>
            </p:cNvSpPr>
            <p:nvPr/>
          </p:nvSpPr>
          <p:spPr bwMode="auto">
            <a:xfrm>
              <a:off x="1947179" y="3350113"/>
              <a:ext cx="832535" cy="572953"/>
            </a:xfrm>
            <a:custGeom>
              <a:avLst/>
              <a:gdLst>
                <a:gd name="T0" fmla="*/ 497 w 2073"/>
                <a:gd name="T1" fmla="*/ 1431 h 1431"/>
                <a:gd name="T2" fmla="*/ 0 w 2073"/>
                <a:gd name="T3" fmla="*/ 927 h 1431"/>
                <a:gd name="T4" fmla="*/ 447 w 2073"/>
                <a:gd name="T5" fmla="*/ 426 h 1431"/>
                <a:gd name="T6" fmla="*/ 1033 w 2073"/>
                <a:gd name="T7" fmla="*/ 0 h 1431"/>
                <a:gd name="T8" fmla="*/ 1648 w 2073"/>
                <a:gd name="T9" fmla="*/ 615 h 1431"/>
                <a:gd name="T10" fmla="*/ 1642 w 2073"/>
                <a:gd name="T11" fmla="*/ 698 h 1431"/>
                <a:gd name="T12" fmla="*/ 1704 w 2073"/>
                <a:gd name="T13" fmla="*/ 692 h 1431"/>
                <a:gd name="T14" fmla="*/ 2073 w 2073"/>
                <a:gd name="T15" fmla="*/ 1062 h 1431"/>
                <a:gd name="T16" fmla="*/ 1705 w 2073"/>
                <a:gd name="T17" fmla="*/ 1431 h 1431"/>
                <a:gd name="T18" fmla="*/ 1705 w 2073"/>
                <a:gd name="T19" fmla="*/ 1304 h 1431"/>
                <a:gd name="T20" fmla="*/ 1945 w 2073"/>
                <a:gd name="T21" fmla="*/ 1062 h 1431"/>
                <a:gd name="T22" fmla="*/ 1704 w 2073"/>
                <a:gd name="T23" fmla="*/ 820 h 1431"/>
                <a:gd name="T24" fmla="*/ 1604 w 2073"/>
                <a:gd name="T25" fmla="*/ 842 h 1431"/>
                <a:gd name="T26" fmla="*/ 1500 w 2073"/>
                <a:gd name="T27" fmla="*/ 1015 h 1431"/>
                <a:gd name="T28" fmla="*/ 1403 w 2073"/>
                <a:gd name="T29" fmla="*/ 932 h 1431"/>
                <a:gd name="T30" fmla="*/ 1520 w 2073"/>
                <a:gd name="T31" fmla="*/ 615 h 1431"/>
                <a:gd name="T32" fmla="*/ 1033 w 2073"/>
                <a:gd name="T33" fmla="*/ 128 h 1431"/>
                <a:gd name="T34" fmla="*/ 582 w 2073"/>
                <a:gd name="T35" fmla="*/ 430 h 1431"/>
                <a:gd name="T36" fmla="*/ 745 w 2073"/>
                <a:gd name="T37" fmla="*/ 484 h 1431"/>
                <a:gd name="T38" fmla="*/ 967 w 2073"/>
                <a:gd name="T39" fmla="*/ 596 h 1431"/>
                <a:gd name="T40" fmla="*/ 909 w 2073"/>
                <a:gd name="T41" fmla="*/ 710 h 1431"/>
                <a:gd name="T42" fmla="*/ 688 w 2073"/>
                <a:gd name="T43" fmla="*/ 599 h 1431"/>
                <a:gd name="T44" fmla="*/ 504 w 2073"/>
                <a:gd name="T45" fmla="*/ 551 h 1431"/>
                <a:gd name="T46" fmla="*/ 127 w 2073"/>
                <a:gd name="T47" fmla="*/ 927 h 1431"/>
                <a:gd name="T48" fmla="*/ 497 w 2073"/>
                <a:gd name="T49" fmla="*/ 1303 h 1431"/>
                <a:gd name="T50" fmla="*/ 497 w 2073"/>
                <a:gd name="T51" fmla="*/ 143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73" h="1431">
                  <a:moveTo>
                    <a:pt x="497" y="1431"/>
                  </a:moveTo>
                  <a:cubicBezTo>
                    <a:pt x="222" y="1428"/>
                    <a:pt x="0" y="1203"/>
                    <a:pt x="0" y="927"/>
                  </a:cubicBezTo>
                  <a:cubicBezTo>
                    <a:pt x="0" y="668"/>
                    <a:pt x="196" y="455"/>
                    <a:pt x="447" y="426"/>
                  </a:cubicBezTo>
                  <a:cubicBezTo>
                    <a:pt x="529" y="174"/>
                    <a:pt x="765" y="0"/>
                    <a:pt x="1033" y="0"/>
                  </a:cubicBezTo>
                  <a:cubicBezTo>
                    <a:pt x="1372" y="0"/>
                    <a:pt x="1648" y="276"/>
                    <a:pt x="1648" y="615"/>
                  </a:cubicBezTo>
                  <a:cubicBezTo>
                    <a:pt x="1648" y="643"/>
                    <a:pt x="1645" y="671"/>
                    <a:pt x="1642" y="698"/>
                  </a:cubicBezTo>
                  <a:cubicBezTo>
                    <a:pt x="1662" y="695"/>
                    <a:pt x="1683" y="692"/>
                    <a:pt x="1704" y="692"/>
                  </a:cubicBezTo>
                  <a:cubicBezTo>
                    <a:pt x="1907" y="692"/>
                    <a:pt x="2073" y="858"/>
                    <a:pt x="2073" y="1062"/>
                  </a:cubicBezTo>
                  <a:cubicBezTo>
                    <a:pt x="2073" y="1265"/>
                    <a:pt x="1908" y="1431"/>
                    <a:pt x="1705" y="1431"/>
                  </a:cubicBezTo>
                  <a:lnTo>
                    <a:pt x="1705" y="1304"/>
                  </a:lnTo>
                  <a:cubicBezTo>
                    <a:pt x="1838" y="1303"/>
                    <a:pt x="1945" y="1195"/>
                    <a:pt x="1945" y="1062"/>
                  </a:cubicBezTo>
                  <a:cubicBezTo>
                    <a:pt x="1945" y="928"/>
                    <a:pt x="1837" y="820"/>
                    <a:pt x="1704" y="820"/>
                  </a:cubicBezTo>
                  <a:cubicBezTo>
                    <a:pt x="1669" y="820"/>
                    <a:pt x="1636" y="828"/>
                    <a:pt x="1604" y="842"/>
                  </a:cubicBezTo>
                  <a:cubicBezTo>
                    <a:pt x="1579" y="904"/>
                    <a:pt x="1545" y="963"/>
                    <a:pt x="1500" y="1015"/>
                  </a:cubicBezTo>
                  <a:lnTo>
                    <a:pt x="1403" y="932"/>
                  </a:lnTo>
                  <a:cubicBezTo>
                    <a:pt x="1479" y="844"/>
                    <a:pt x="1520" y="732"/>
                    <a:pt x="1520" y="615"/>
                  </a:cubicBezTo>
                  <a:cubicBezTo>
                    <a:pt x="1520" y="346"/>
                    <a:pt x="1301" y="128"/>
                    <a:pt x="1033" y="128"/>
                  </a:cubicBezTo>
                  <a:cubicBezTo>
                    <a:pt x="833" y="128"/>
                    <a:pt x="656" y="249"/>
                    <a:pt x="582" y="430"/>
                  </a:cubicBezTo>
                  <a:cubicBezTo>
                    <a:pt x="635" y="439"/>
                    <a:pt x="688" y="457"/>
                    <a:pt x="745" y="484"/>
                  </a:cubicBezTo>
                  <a:lnTo>
                    <a:pt x="967" y="596"/>
                  </a:lnTo>
                  <a:lnTo>
                    <a:pt x="909" y="710"/>
                  </a:lnTo>
                  <a:lnTo>
                    <a:pt x="688" y="599"/>
                  </a:lnTo>
                  <a:cubicBezTo>
                    <a:pt x="622" y="567"/>
                    <a:pt x="562" y="551"/>
                    <a:pt x="504" y="551"/>
                  </a:cubicBezTo>
                  <a:cubicBezTo>
                    <a:pt x="296" y="551"/>
                    <a:pt x="127" y="720"/>
                    <a:pt x="127" y="927"/>
                  </a:cubicBezTo>
                  <a:cubicBezTo>
                    <a:pt x="127" y="1132"/>
                    <a:pt x="292" y="1300"/>
                    <a:pt x="497" y="1303"/>
                  </a:cubicBezTo>
                  <a:lnTo>
                    <a:pt x="497" y="14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44444"/>
                </a:solidFill>
                <a:latin typeface="Museo Sans For Dell"/>
              </a:endParaRPr>
            </a:p>
          </p:txBody>
        </p:sp>
        <p:sp>
          <p:nvSpPr>
            <p:cNvPr id="44" name="Freeform 64"/>
            <p:cNvSpPr>
              <a:spLocks noEditPoints="1"/>
            </p:cNvSpPr>
            <p:nvPr/>
          </p:nvSpPr>
          <p:spPr bwMode="auto">
            <a:xfrm>
              <a:off x="2171683" y="3724286"/>
              <a:ext cx="259583" cy="259583"/>
            </a:xfrm>
            <a:custGeom>
              <a:avLst/>
              <a:gdLst>
                <a:gd name="T0" fmla="*/ 323 w 649"/>
                <a:gd name="T1" fmla="*/ 157 h 649"/>
                <a:gd name="T2" fmla="*/ 320 w 649"/>
                <a:gd name="T3" fmla="*/ 157 h 649"/>
                <a:gd name="T4" fmla="*/ 322 w 649"/>
                <a:gd name="T5" fmla="*/ 492 h 649"/>
                <a:gd name="T6" fmla="*/ 327 w 649"/>
                <a:gd name="T7" fmla="*/ 492 h 649"/>
                <a:gd name="T8" fmla="*/ 325 w 649"/>
                <a:gd name="T9" fmla="*/ 445 h 649"/>
                <a:gd name="T10" fmla="*/ 325 w 649"/>
                <a:gd name="T11" fmla="*/ 205 h 649"/>
                <a:gd name="T12" fmla="*/ 638 w 649"/>
                <a:gd name="T13" fmla="*/ 240 h 649"/>
                <a:gd name="T14" fmla="*/ 578 w 649"/>
                <a:gd name="T15" fmla="*/ 238 h 649"/>
                <a:gd name="T16" fmla="*/ 606 w 649"/>
                <a:gd name="T17" fmla="*/ 163 h 649"/>
                <a:gd name="T18" fmla="*/ 443 w 649"/>
                <a:gd name="T19" fmla="*/ 85 h 649"/>
                <a:gd name="T20" fmla="*/ 409 w 649"/>
                <a:gd name="T21" fmla="*/ 12 h 649"/>
                <a:gd name="T22" fmla="*/ 238 w 649"/>
                <a:gd name="T23" fmla="*/ 23 h 649"/>
                <a:gd name="T24" fmla="*/ 172 w 649"/>
                <a:gd name="T25" fmla="*/ 50 h 649"/>
                <a:gd name="T26" fmla="*/ 50 w 649"/>
                <a:gd name="T27" fmla="*/ 172 h 649"/>
                <a:gd name="T28" fmla="*/ 23 w 649"/>
                <a:gd name="T29" fmla="*/ 238 h 649"/>
                <a:gd name="T30" fmla="*/ 11 w 649"/>
                <a:gd name="T31" fmla="*/ 409 h 649"/>
                <a:gd name="T32" fmla="*/ 85 w 649"/>
                <a:gd name="T33" fmla="*/ 443 h 649"/>
                <a:gd name="T34" fmla="*/ 163 w 649"/>
                <a:gd name="T35" fmla="*/ 606 h 649"/>
                <a:gd name="T36" fmla="*/ 238 w 649"/>
                <a:gd name="T37" fmla="*/ 578 h 649"/>
                <a:gd name="T38" fmla="*/ 325 w 649"/>
                <a:gd name="T39" fmla="*/ 649 h 649"/>
                <a:gd name="T40" fmla="*/ 411 w 649"/>
                <a:gd name="T41" fmla="*/ 578 h 649"/>
                <a:gd name="T42" fmla="*/ 486 w 649"/>
                <a:gd name="T43" fmla="*/ 606 h 649"/>
                <a:gd name="T44" fmla="*/ 564 w 649"/>
                <a:gd name="T45" fmla="*/ 443 h 649"/>
                <a:gd name="T46" fmla="*/ 638 w 649"/>
                <a:gd name="T47" fmla="*/ 409 h 649"/>
                <a:gd name="T48" fmla="*/ 603 w 649"/>
                <a:gd name="T49" fmla="*/ 363 h 649"/>
                <a:gd name="T50" fmla="*/ 541 w 649"/>
                <a:gd name="T51" fmla="*/ 371 h 649"/>
                <a:gd name="T52" fmla="*/ 511 w 649"/>
                <a:gd name="T53" fmla="*/ 445 h 649"/>
                <a:gd name="T54" fmla="*/ 531 w 649"/>
                <a:gd name="T55" fmla="*/ 476 h 649"/>
                <a:gd name="T56" fmla="*/ 476 w 649"/>
                <a:gd name="T57" fmla="*/ 531 h 649"/>
                <a:gd name="T58" fmla="*/ 445 w 649"/>
                <a:gd name="T59" fmla="*/ 511 h 649"/>
                <a:gd name="T60" fmla="*/ 371 w 649"/>
                <a:gd name="T61" fmla="*/ 541 h 649"/>
                <a:gd name="T62" fmla="*/ 325 w 649"/>
                <a:gd name="T63" fmla="*/ 606 h 649"/>
                <a:gd name="T64" fmla="*/ 281 w 649"/>
                <a:gd name="T65" fmla="*/ 603 h 649"/>
                <a:gd name="T66" fmla="*/ 249 w 649"/>
                <a:gd name="T67" fmla="*/ 533 h 649"/>
                <a:gd name="T68" fmla="*/ 192 w 649"/>
                <a:gd name="T69" fmla="*/ 507 h 649"/>
                <a:gd name="T70" fmla="*/ 150 w 649"/>
                <a:gd name="T71" fmla="*/ 549 h 649"/>
                <a:gd name="T72" fmla="*/ 131 w 649"/>
                <a:gd name="T73" fmla="*/ 458 h 649"/>
                <a:gd name="T74" fmla="*/ 122 w 649"/>
                <a:gd name="T75" fmla="*/ 422 h 649"/>
                <a:gd name="T76" fmla="*/ 100 w 649"/>
                <a:gd name="T77" fmla="*/ 363 h 649"/>
                <a:gd name="T78" fmla="*/ 41 w 649"/>
                <a:gd name="T79" fmla="*/ 286 h 649"/>
                <a:gd name="T80" fmla="*/ 111 w 649"/>
                <a:gd name="T81" fmla="*/ 254 h 649"/>
                <a:gd name="T82" fmla="*/ 137 w 649"/>
                <a:gd name="T83" fmla="*/ 197 h 649"/>
                <a:gd name="T84" fmla="*/ 95 w 649"/>
                <a:gd name="T85" fmla="*/ 155 h 649"/>
                <a:gd name="T86" fmla="*/ 186 w 649"/>
                <a:gd name="T87" fmla="*/ 136 h 649"/>
                <a:gd name="T88" fmla="*/ 223 w 649"/>
                <a:gd name="T89" fmla="*/ 127 h 649"/>
                <a:gd name="T90" fmla="*/ 281 w 649"/>
                <a:gd name="T91" fmla="*/ 105 h 649"/>
                <a:gd name="T92" fmla="*/ 320 w 649"/>
                <a:gd name="T93" fmla="*/ 43 h 649"/>
                <a:gd name="T94" fmla="*/ 363 w 649"/>
                <a:gd name="T95" fmla="*/ 46 h 649"/>
                <a:gd name="T96" fmla="*/ 371 w 649"/>
                <a:gd name="T97" fmla="*/ 108 h 649"/>
                <a:gd name="T98" fmla="*/ 445 w 649"/>
                <a:gd name="T99" fmla="*/ 138 h 649"/>
                <a:gd name="T100" fmla="*/ 476 w 649"/>
                <a:gd name="T101" fmla="*/ 118 h 649"/>
                <a:gd name="T102" fmla="*/ 531 w 649"/>
                <a:gd name="T103" fmla="*/ 173 h 649"/>
                <a:gd name="T104" fmla="*/ 511 w 649"/>
                <a:gd name="T105" fmla="*/ 205 h 649"/>
                <a:gd name="T106" fmla="*/ 541 w 649"/>
                <a:gd name="T107" fmla="*/ 278 h 649"/>
                <a:gd name="T108" fmla="*/ 606 w 649"/>
                <a:gd name="T109" fmla="*/ 325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9" h="649">
                  <a:moveTo>
                    <a:pt x="325" y="157"/>
                  </a:moveTo>
                  <a:lnTo>
                    <a:pt x="325" y="157"/>
                  </a:lnTo>
                  <a:cubicBezTo>
                    <a:pt x="324" y="157"/>
                    <a:pt x="324" y="157"/>
                    <a:pt x="323" y="157"/>
                  </a:cubicBezTo>
                  <a:cubicBezTo>
                    <a:pt x="323" y="157"/>
                    <a:pt x="322" y="157"/>
                    <a:pt x="322" y="157"/>
                  </a:cubicBezTo>
                  <a:lnTo>
                    <a:pt x="322" y="157"/>
                  </a:lnTo>
                  <a:cubicBezTo>
                    <a:pt x="321" y="157"/>
                    <a:pt x="320" y="157"/>
                    <a:pt x="320" y="157"/>
                  </a:cubicBezTo>
                  <a:cubicBezTo>
                    <a:pt x="228" y="157"/>
                    <a:pt x="153" y="232"/>
                    <a:pt x="153" y="325"/>
                  </a:cubicBezTo>
                  <a:cubicBezTo>
                    <a:pt x="153" y="417"/>
                    <a:pt x="228" y="492"/>
                    <a:pt x="320" y="492"/>
                  </a:cubicBezTo>
                  <a:cubicBezTo>
                    <a:pt x="320" y="492"/>
                    <a:pt x="321" y="492"/>
                    <a:pt x="322" y="492"/>
                  </a:cubicBezTo>
                  <a:lnTo>
                    <a:pt x="322" y="492"/>
                  </a:lnTo>
                  <a:cubicBezTo>
                    <a:pt x="322" y="492"/>
                    <a:pt x="323" y="492"/>
                    <a:pt x="323" y="492"/>
                  </a:cubicBezTo>
                  <a:cubicBezTo>
                    <a:pt x="324" y="492"/>
                    <a:pt x="325" y="492"/>
                    <a:pt x="327" y="492"/>
                  </a:cubicBezTo>
                  <a:cubicBezTo>
                    <a:pt x="418" y="491"/>
                    <a:pt x="492" y="416"/>
                    <a:pt x="492" y="325"/>
                  </a:cubicBezTo>
                  <a:cubicBezTo>
                    <a:pt x="492" y="233"/>
                    <a:pt x="417" y="158"/>
                    <a:pt x="325" y="157"/>
                  </a:cubicBezTo>
                  <a:close/>
                  <a:moveTo>
                    <a:pt x="325" y="445"/>
                  </a:moveTo>
                  <a:lnTo>
                    <a:pt x="325" y="445"/>
                  </a:lnTo>
                  <a:cubicBezTo>
                    <a:pt x="258" y="445"/>
                    <a:pt x="205" y="391"/>
                    <a:pt x="205" y="325"/>
                  </a:cubicBezTo>
                  <a:cubicBezTo>
                    <a:pt x="205" y="258"/>
                    <a:pt x="258" y="205"/>
                    <a:pt x="325" y="205"/>
                  </a:cubicBezTo>
                  <a:cubicBezTo>
                    <a:pt x="391" y="205"/>
                    <a:pt x="444" y="258"/>
                    <a:pt x="444" y="325"/>
                  </a:cubicBezTo>
                  <a:cubicBezTo>
                    <a:pt x="444" y="391"/>
                    <a:pt x="391" y="445"/>
                    <a:pt x="325" y="445"/>
                  </a:cubicBezTo>
                  <a:close/>
                  <a:moveTo>
                    <a:pt x="638" y="240"/>
                  </a:moveTo>
                  <a:lnTo>
                    <a:pt x="638" y="240"/>
                  </a:lnTo>
                  <a:cubicBezTo>
                    <a:pt x="634" y="239"/>
                    <a:pt x="630" y="238"/>
                    <a:pt x="626" y="238"/>
                  </a:cubicBezTo>
                  <a:lnTo>
                    <a:pt x="578" y="238"/>
                  </a:lnTo>
                  <a:cubicBezTo>
                    <a:pt x="574" y="227"/>
                    <a:pt x="569" y="217"/>
                    <a:pt x="564" y="207"/>
                  </a:cubicBezTo>
                  <a:lnTo>
                    <a:pt x="599" y="172"/>
                  </a:lnTo>
                  <a:cubicBezTo>
                    <a:pt x="602" y="169"/>
                    <a:pt x="604" y="166"/>
                    <a:pt x="606" y="163"/>
                  </a:cubicBezTo>
                  <a:cubicBezTo>
                    <a:pt x="577" y="113"/>
                    <a:pt x="536" y="72"/>
                    <a:pt x="486" y="43"/>
                  </a:cubicBezTo>
                  <a:cubicBezTo>
                    <a:pt x="483" y="45"/>
                    <a:pt x="480" y="48"/>
                    <a:pt x="477" y="50"/>
                  </a:cubicBezTo>
                  <a:lnTo>
                    <a:pt x="443" y="85"/>
                  </a:lnTo>
                  <a:cubicBezTo>
                    <a:pt x="432" y="80"/>
                    <a:pt x="422" y="75"/>
                    <a:pt x="411" y="71"/>
                  </a:cubicBezTo>
                  <a:lnTo>
                    <a:pt x="411" y="23"/>
                  </a:lnTo>
                  <a:cubicBezTo>
                    <a:pt x="411" y="19"/>
                    <a:pt x="410" y="15"/>
                    <a:pt x="409" y="12"/>
                  </a:cubicBezTo>
                  <a:cubicBezTo>
                    <a:pt x="382" y="4"/>
                    <a:pt x="354" y="0"/>
                    <a:pt x="325" y="0"/>
                  </a:cubicBezTo>
                  <a:cubicBezTo>
                    <a:pt x="295" y="0"/>
                    <a:pt x="267" y="4"/>
                    <a:pt x="240" y="12"/>
                  </a:cubicBezTo>
                  <a:cubicBezTo>
                    <a:pt x="239" y="15"/>
                    <a:pt x="238" y="19"/>
                    <a:pt x="238" y="23"/>
                  </a:cubicBezTo>
                  <a:lnTo>
                    <a:pt x="238" y="71"/>
                  </a:lnTo>
                  <a:cubicBezTo>
                    <a:pt x="227" y="75"/>
                    <a:pt x="217" y="80"/>
                    <a:pt x="207" y="85"/>
                  </a:cubicBezTo>
                  <a:lnTo>
                    <a:pt x="172" y="50"/>
                  </a:lnTo>
                  <a:cubicBezTo>
                    <a:pt x="169" y="48"/>
                    <a:pt x="166" y="45"/>
                    <a:pt x="163" y="43"/>
                  </a:cubicBezTo>
                  <a:cubicBezTo>
                    <a:pt x="113" y="72"/>
                    <a:pt x="72" y="113"/>
                    <a:pt x="43" y="163"/>
                  </a:cubicBezTo>
                  <a:cubicBezTo>
                    <a:pt x="45" y="166"/>
                    <a:pt x="48" y="169"/>
                    <a:pt x="50" y="172"/>
                  </a:cubicBezTo>
                  <a:lnTo>
                    <a:pt x="85" y="207"/>
                  </a:lnTo>
                  <a:cubicBezTo>
                    <a:pt x="80" y="217"/>
                    <a:pt x="75" y="227"/>
                    <a:pt x="71" y="238"/>
                  </a:cubicBezTo>
                  <a:lnTo>
                    <a:pt x="23" y="238"/>
                  </a:lnTo>
                  <a:cubicBezTo>
                    <a:pt x="19" y="238"/>
                    <a:pt x="15" y="239"/>
                    <a:pt x="11" y="240"/>
                  </a:cubicBezTo>
                  <a:cubicBezTo>
                    <a:pt x="4" y="267"/>
                    <a:pt x="0" y="295"/>
                    <a:pt x="0" y="325"/>
                  </a:cubicBezTo>
                  <a:cubicBezTo>
                    <a:pt x="0" y="354"/>
                    <a:pt x="4" y="382"/>
                    <a:pt x="11" y="409"/>
                  </a:cubicBezTo>
                  <a:cubicBezTo>
                    <a:pt x="15" y="410"/>
                    <a:pt x="19" y="411"/>
                    <a:pt x="23" y="411"/>
                  </a:cubicBezTo>
                  <a:lnTo>
                    <a:pt x="71" y="411"/>
                  </a:lnTo>
                  <a:cubicBezTo>
                    <a:pt x="75" y="422"/>
                    <a:pt x="80" y="432"/>
                    <a:pt x="85" y="443"/>
                  </a:cubicBezTo>
                  <a:lnTo>
                    <a:pt x="50" y="477"/>
                  </a:lnTo>
                  <a:cubicBezTo>
                    <a:pt x="48" y="480"/>
                    <a:pt x="45" y="483"/>
                    <a:pt x="43" y="486"/>
                  </a:cubicBezTo>
                  <a:cubicBezTo>
                    <a:pt x="72" y="536"/>
                    <a:pt x="113" y="577"/>
                    <a:pt x="163" y="606"/>
                  </a:cubicBezTo>
                  <a:cubicBezTo>
                    <a:pt x="166" y="604"/>
                    <a:pt x="169" y="602"/>
                    <a:pt x="172" y="599"/>
                  </a:cubicBezTo>
                  <a:lnTo>
                    <a:pt x="206" y="564"/>
                  </a:lnTo>
                  <a:cubicBezTo>
                    <a:pt x="217" y="569"/>
                    <a:pt x="227" y="574"/>
                    <a:pt x="238" y="578"/>
                  </a:cubicBezTo>
                  <a:lnTo>
                    <a:pt x="238" y="626"/>
                  </a:lnTo>
                  <a:cubicBezTo>
                    <a:pt x="238" y="630"/>
                    <a:pt x="239" y="634"/>
                    <a:pt x="240" y="638"/>
                  </a:cubicBezTo>
                  <a:cubicBezTo>
                    <a:pt x="267" y="645"/>
                    <a:pt x="295" y="649"/>
                    <a:pt x="325" y="649"/>
                  </a:cubicBezTo>
                  <a:cubicBezTo>
                    <a:pt x="354" y="649"/>
                    <a:pt x="382" y="645"/>
                    <a:pt x="409" y="638"/>
                  </a:cubicBezTo>
                  <a:cubicBezTo>
                    <a:pt x="410" y="634"/>
                    <a:pt x="411" y="630"/>
                    <a:pt x="411" y="626"/>
                  </a:cubicBezTo>
                  <a:lnTo>
                    <a:pt x="411" y="578"/>
                  </a:lnTo>
                  <a:cubicBezTo>
                    <a:pt x="422" y="574"/>
                    <a:pt x="432" y="569"/>
                    <a:pt x="443" y="564"/>
                  </a:cubicBezTo>
                  <a:lnTo>
                    <a:pt x="477" y="599"/>
                  </a:lnTo>
                  <a:cubicBezTo>
                    <a:pt x="480" y="602"/>
                    <a:pt x="483" y="604"/>
                    <a:pt x="486" y="606"/>
                  </a:cubicBezTo>
                  <a:cubicBezTo>
                    <a:pt x="536" y="577"/>
                    <a:pt x="577" y="536"/>
                    <a:pt x="606" y="486"/>
                  </a:cubicBezTo>
                  <a:cubicBezTo>
                    <a:pt x="604" y="483"/>
                    <a:pt x="602" y="480"/>
                    <a:pt x="599" y="477"/>
                  </a:cubicBezTo>
                  <a:lnTo>
                    <a:pt x="564" y="443"/>
                  </a:lnTo>
                  <a:cubicBezTo>
                    <a:pt x="569" y="432"/>
                    <a:pt x="574" y="422"/>
                    <a:pt x="578" y="411"/>
                  </a:cubicBezTo>
                  <a:lnTo>
                    <a:pt x="626" y="411"/>
                  </a:lnTo>
                  <a:cubicBezTo>
                    <a:pt x="630" y="411"/>
                    <a:pt x="634" y="410"/>
                    <a:pt x="638" y="409"/>
                  </a:cubicBezTo>
                  <a:cubicBezTo>
                    <a:pt x="645" y="382"/>
                    <a:pt x="649" y="354"/>
                    <a:pt x="649" y="325"/>
                  </a:cubicBezTo>
                  <a:cubicBezTo>
                    <a:pt x="649" y="295"/>
                    <a:pt x="645" y="267"/>
                    <a:pt x="638" y="240"/>
                  </a:cubicBezTo>
                  <a:close/>
                  <a:moveTo>
                    <a:pt x="603" y="363"/>
                  </a:moveTo>
                  <a:lnTo>
                    <a:pt x="603" y="363"/>
                  </a:lnTo>
                  <a:lnTo>
                    <a:pt x="544" y="363"/>
                  </a:lnTo>
                  <a:lnTo>
                    <a:pt x="541" y="371"/>
                  </a:lnTo>
                  <a:lnTo>
                    <a:pt x="533" y="395"/>
                  </a:lnTo>
                  <a:cubicBezTo>
                    <a:pt x="530" y="404"/>
                    <a:pt x="526" y="413"/>
                    <a:pt x="522" y="422"/>
                  </a:cubicBezTo>
                  <a:lnTo>
                    <a:pt x="511" y="445"/>
                  </a:lnTo>
                  <a:lnTo>
                    <a:pt x="507" y="452"/>
                  </a:lnTo>
                  <a:lnTo>
                    <a:pt x="513" y="458"/>
                  </a:lnTo>
                  <a:lnTo>
                    <a:pt x="531" y="476"/>
                  </a:lnTo>
                  <a:lnTo>
                    <a:pt x="549" y="494"/>
                  </a:lnTo>
                  <a:cubicBezTo>
                    <a:pt x="533" y="515"/>
                    <a:pt x="515" y="533"/>
                    <a:pt x="494" y="549"/>
                  </a:cubicBezTo>
                  <a:lnTo>
                    <a:pt x="476" y="531"/>
                  </a:lnTo>
                  <a:lnTo>
                    <a:pt x="458" y="513"/>
                  </a:lnTo>
                  <a:lnTo>
                    <a:pt x="452" y="507"/>
                  </a:lnTo>
                  <a:lnTo>
                    <a:pt x="445" y="511"/>
                  </a:lnTo>
                  <a:lnTo>
                    <a:pt x="422" y="522"/>
                  </a:lnTo>
                  <a:cubicBezTo>
                    <a:pt x="413" y="526"/>
                    <a:pt x="404" y="530"/>
                    <a:pt x="395" y="533"/>
                  </a:cubicBezTo>
                  <a:lnTo>
                    <a:pt x="371" y="541"/>
                  </a:lnTo>
                  <a:lnTo>
                    <a:pt x="363" y="544"/>
                  </a:lnTo>
                  <a:lnTo>
                    <a:pt x="363" y="603"/>
                  </a:lnTo>
                  <a:cubicBezTo>
                    <a:pt x="351" y="605"/>
                    <a:pt x="338" y="606"/>
                    <a:pt x="325" y="606"/>
                  </a:cubicBezTo>
                  <a:cubicBezTo>
                    <a:pt x="324" y="606"/>
                    <a:pt x="323" y="606"/>
                    <a:pt x="323" y="606"/>
                  </a:cubicBezTo>
                  <a:cubicBezTo>
                    <a:pt x="321" y="606"/>
                    <a:pt x="320" y="606"/>
                    <a:pt x="320" y="606"/>
                  </a:cubicBezTo>
                  <a:cubicBezTo>
                    <a:pt x="307" y="606"/>
                    <a:pt x="294" y="605"/>
                    <a:pt x="281" y="603"/>
                  </a:cubicBezTo>
                  <a:lnTo>
                    <a:pt x="281" y="544"/>
                  </a:lnTo>
                  <a:lnTo>
                    <a:pt x="273" y="541"/>
                  </a:lnTo>
                  <a:lnTo>
                    <a:pt x="249" y="533"/>
                  </a:lnTo>
                  <a:cubicBezTo>
                    <a:pt x="240" y="530"/>
                    <a:pt x="232" y="526"/>
                    <a:pt x="223" y="522"/>
                  </a:cubicBezTo>
                  <a:lnTo>
                    <a:pt x="200" y="511"/>
                  </a:lnTo>
                  <a:lnTo>
                    <a:pt x="192" y="507"/>
                  </a:lnTo>
                  <a:lnTo>
                    <a:pt x="186" y="513"/>
                  </a:lnTo>
                  <a:lnTo>
                    <a:pt x="168" y="531"/>
                  </a:lnTo>
                  <a:lnTo>
                    <a:pt x="150" y="549"/>
                  </a:lnTo>
                  <a:cubicBezTo>
                    <a:pt x="129" y="533"/>
                    <a:pt x="111" y="515"/>
                    <a:pt x="95" y="494"/>
                  </a:cubicBezTo>
                  <a:lnTo>
                    <a:pt x="113" y="476"/>
                  </a:lnTo>
                  <a:lnTo>
                    <a:pt x="131" y="458"/>
                  </a:lnTo>
                  <a:lnTo>
                    <a:pt x="137" y="452"/>
                  </a:lnTo>
                  <a:lnTo>
                    <a:pt x="134" y="445"/>
                  </a:lnTo>
                  <a:lnTo>
                    <a:pt x="122" y="422"/>
                  </a:lnTo>
                  <a:cubicBezTo>
                    <a:pt x="118" y="413"/>
                    <a:pt x="114" y="404"/>
                    <a:pt x="111" y="395"/>
                  </a:cubicBezTo>
                  <a:lnTo>
                    <a:pt x="103" y="371"/>
                  </a:lnTo>
                  <a:lnTo>
                    <a:pt x="100" y="363"/>
                  </a:lnTo>
                  <a:lnTo>
                    <a:pt x="41" y="363"/>
                  </a:lnTo>
                  <a:cubicBezTo>
                    <a:pt x="39" y="351"/>
                    <a:pt x="38" y="338"/>
                    <a:pt x="38" y="325"/>
                  </a:cubicBezTo>
                  <a:cubicBezTo>
                    <a:pt x="38" y="311"/>
                    <a:pt x="39" y="298"/>
                    <a:pt x="41" y="286"/>
                  </a:cubicBezTo>
                  <a:lnTo>
                    <a:pt x="100" y="286"/>
                  </a:lnTo>
                  <a:lnTo>
                    <a:pt x="103" y="278"/>
                  </a:lnTo>
                  <a:lnTo>
                    <a:pt x="111" y="254"/>
                  </a:lnTo>
                  <a:cubicBezTo>
                    <a:pt x="115" y="245"/>
                    <a:pt x="118" y="236"/>
                    <a:pt x="122" y="227"/>
                  </a:cubicBezTo>
                  <a:lnTo>
                    <a:pt x="134" y="205"/>
                  </a:lnTo>
                  <a:lnTo>
                    <a:pt x="137" y="197"/>
                  </a:lnTo>
                  <a:lnTo>
                    <a:pt x="131" y="191"/>
                  </a:lnTo>
                  <a:lnTo>
                    <a:pt x="113" y="173"/>
                  </a:lnTo>
                  <a:lnTo>
                    <a:pt x="95" y="155"/>
                  </a:lnTo>
                  <a:cubicBezTo>
                    <a:pt x="111" y="134"/>
                    <a:pt x="129" y="116"/>
                    <a:pt x="150" y="100"/>
                  </a:cubicBezTo>
                  <a:lnTo>
                    <a:pt x="168" y="118"/>
                  </a:lnTo>
                  <a:lnTo>
                    <a:pt x="186" y="136"/>
                  </a:lnTo>
                  <a:lnTo>
                    <a:pt x="192" y="142"/>
                  </a:lnTo>
                  <a:lnTo>
                    <a:pt x="200" y="138"/>
                  </a:lnTo>
                  <a:lnTo>
                    <a:pt x="223" y="127"/>
                  </a:lnTo>
                  <a:cubicBezTo>
                    <a:pt x="231" y="123"/>
                    <a:pt x="240" y="119"/>
                    <a:pt x="249" y="116"/>
                  </a:cubicBezTo>
                  <a:lnTo>
                    <a:pt x="273" y="108"/>
                  </a:lnTo>
                  <a:lnTo>
                    <a:pt x="281" y="105"/>
                  </a:lnTo>
                  <a:lnTo>
                    <a:pt x="281" y="71"/>
                  </a:lnTo>
                  <a:lnTo>
                    <a:pt x="281" y="46"/>
                  </a:lnTo>
                  <a:cubicBezTo>
                    <a:pt x="294" y="44"/>
                    <a:pt x="307" y="43"/>
                    <a:pt x="320" y="43"/>
                  </a:cubicBezTo>
                  <a:cubicBezTo>
                    <a:pt x="320" y="43"/>
                    <a:pt x="321" y="43"/>
                    <a:pt x="323" y="43"/>
                  </a:cubicBezTo>
                  <a:cubicBezTo>
                    <a:pt x="323" y="43"/>
                    <a:pt x="324" y="43"/>
                    <a:pt x="325" y="43"/>
                  </a:cubicBezTo>
                  <a:cubicBezTo>
                    <a:pt x="338" y="43"/>
                    <a:pt x="351" y="44"/>
                    <a:pt x="363" y="46"/>
                  </a:cubicBezTo>
                  <a:lnTo>
                    <a:pt x="363" y="71"/>
                  </a:lnTo>
                  <a:lnTo>
                    <a:pt x="363" y="105"/>
                  </a:lnTo>
                  <a:lnTo>
                    <a:pt x="371" y="108"/>
                  </a:lnTo>
                  <a:lnTo>
                    <a:pt x="395" y="116"/>
                  </a:lnTo>
                  <a:cubicBezTo>
                    <a:pt x="404" y="119"/>
                    <a:pt x="413" y="123"/>
                    <a:pt x="422" y="127"/>
                  </a:cubicBezTo>
                  <a:lnTo>
                    <a:pt x="445" y="138"/>
                  </a:lnTo>
                  <a:lnTo>
                    <a:pt x="452" y="142"/>
                  </a:lnTo>
                  <a:lnTo>
                    <a:pt x="458" y="136"/>
                  </a:lnTo>
                  <a:lnTo>
                    <a:pt x="476" y="118"/>
                  </a:lnTo>
                  <a:lnTo>
                    <a:pt x="494" y="100"/>
                  </a:lnTo>
                  <a:cubicBezTo>
                    <a:pt x="515" y="116"/>
                    <a:pt x="533" y="134"/>
                    <a:pt x="549" y="155"/>
                  </a:cubicBezTo>
                  <a:lnTo>
                    <a:pt x="531" y="173"/>
                  </a:lnTo>
                  <a:lnTo>
                    <a:pt x="513" y="191"/>
                  </a:lnTo>
                  <a:lnTo>
                    <a:pt x="507" y="197"/>
                  </a:lnTo>
                  <a:lnTo>
                    <a:pt x="511" y="205"/>
                  </a:lnTo>
                  <a:lnTo>
                    <a:pt x="522" y="227"/>
                  </a:lnTo>
                  <a:cubicBezTo>
                    <a:pt x="526" y="236"/>
                    <a:pt x="530" y="245"/>
                    <a:pt x="533" y="254"/>
                  </a:cubicBezTo>
                  <a:lnTo>
                    <a:pt x="541" y="278"/>
                  </a:lnTo>
                  <a:lnTo>
                    <a:pt x="544" y="286"/>
                  </a:lnTo>
                  <a:lnTo>
                    <a:pt x="603" y="286"/>
                  </a:lnTo>
                  <a:cubicBezTo>
                    <a:pt x="605" y="298"/>
                    <a:pt x="606" y="311"/>
                    <a:pt x="606" y="325"/>
                  </a:cubicBezTo>
                  <a:cubicBezTo>
                    <a:pt x="606" y="338"/>
                    <a:pt x="605" y="351"/>
                    <a:pt x="603" y="3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44444"/>
                </a:solidFill>
                <a:latin typeface="Museo Sans For Dell"/>
              </a:endParaRPr>
            </a:p>
          </p:txBody>
        </p:sp>
        <p:sp>
          <p:nvSpPr>
            <p:cNvPr id="45" name="Freeform 65"/>
            <p:cNvSpPr>
              <a:spLocks noEditPoints="1"/>
            </p:cNvSpPr>
            <p:nvPr/>
          </p:nvSpPr>
          <p:spPr bwMode="auto">
            <a:xfrm>
              <a:off x="2449975" y="3834199"/>
              <a:ext cx="154346" cy="156685"/>
            </a:xfrm>
            <a:custGeom>
              <a:avLst/>
              <a:gdLst>
                <a:gd name="T0" fmla="*/ 193 w 387"/>
                <a:gd name="T1" fmla="*/ 94 h 387"/>
                <a:gd name="T2" fmla="*/ 191 w 387"/>
                <a:gd name="T3" fmla="*/ 94 h 387"/>
                <a:gd name="T4" fmla="*/ 192 w 387"/>
                <a:gd name="T5" fmla="*/ 293 h 387"/>
                <a:gd name="T6" fmla="*/ 195 w 387"/>
                <a:gd name="T7" fmla="*/ 293 h 387"/>
                <a:gd name="T8" fmla="*/ 194 w 387"/>
                <a:gd name="T9" fmla="*/ 265 h 387"/>
                <a:gd name="T10" fmla="*/ 194 w 387"/>
                <a:gd name="T11" fmla="*/ 122 h 387"/>
                <a:gd name="T12" fmla="*/ 381 w 387"/>
                <a:gd name="T13" fmla="*/ 143 h 387"/>
                <a:gd name="T14" fmla="*/ 345 w 387"/>
                <a:gd name="T15" fmla="*/ 142 h 387"/>
                <a:gd name="T16" fmla="*/ 362 w 387"/>
                <a:gd name="T17" fmla="*/ 97 h 387"/>
                <a:gd name="T18" fmla="*/ 264 w 387"/>
                <a:gd name="T19" fmla="*/ 50 h 387"/>
                <a:gd name="T20" fmla="*/ 244 w 387"/>
                <a:gd name="T21" fmla="*/ 7 h 387"/>
                <a:gd name="T22" fmla="*/ 142 w 387"/>
                <a:gd name="T23" fmla="*/ 13 h 387"/>
                <a:gd name="T24" fmla="*/ 103 w 387"/>
                <a:gd name="T25" fmla="*/ 30 h 387"/>
                <a:gd name="T26" fmla="*/ 30 w 387"/>
                <a:gd name="T27" fmla="*/ 102 h 387"/>
                <a:gd name="T28" fmla="*/ 14 w 387"/>
                <a:gd name="T29" fmla="*/ 142 h 387"/>
                <a:gd name="T30" fmla="*/ 7 w 387"/>
                <a:gd name="T31" fmla="*/ 244 h 387"/>
                <a:gd name="T32" fmla="*/ 51 w 387"/>
                <a:gd name="T33" fmla="*/ 264 h 387"/>
                <a:gd name="T34" fmla="*/ 97 w 387"/>
                <a:gd name="T35" fmla="*/ 361 h 387"/>
                <a:gd name="T36" fmla="*/ 142 w 387"/>
                <a:gd name="T37" fmla="*/ 345 h 387"/>
                <a:gd name="T38" fmla="*/ 194 w 387"/>
                <a:gd name="T39" fmla="*/ 387 h 387"/>
                <a:gd name="T40" fmla="*/ 245 w 387"/>
                <a:gd name="T41" fmla="*/ 345 h 387"/>
                <a:gd name="T42" fmla="*/ 290 w 387"/>
                <a:gd name="T43" fmla="*/ 361 h 387"/>
                <a:gd name="T44" fmla="*/ 337 w 387"/>
                <a:gd name="T45" fmla="*/ 264 h 387"/>
                <a:gd name="T46" fmla="*/ 381 w 387"/>
                <a:gd name="T47" fmla="*/ 244 h 387"/>
                <a:gd name="T48" fmla="*/ 360 w 387"/>
                <a:gd name="T49" fmla="*/ 217 h 387"/>
                <a:gd name="T50" fmla="*/ 323 w 387"/>
                <a:gd name="T51" fmla="*/ 221 h 387"/>
                <a:gd name="T52" fmla="*/ 305 w 387"/>
                <a:gd name="T53" fmla="*/ 265 h 387"/>
                <a:gd name="T54" fmla="*/ 317 w 387"/>
                <a:gd name="T55" fmla="*/ 284 h 387"/>
                <a:gd name="T56" fmla="*/ 284 w 387"/>
                <a:gd name="T57" fmla="*/ 317 h 387"/>
                <a:gd name="T58" fmla="*/ 265 w 387"/>
                <a:gd name="T59" fmla="*/ 305 h 387"/>
                <a:gd name="T60" fmla="*/ 222 w 387"/>
                <a:gd name="T61" fmla="*/ 323 h 387"/>
                <a:gd name="T62" fmla="*/ 194 w 387"/>
                <a:gd name="T63" fmla="*/ 362 h 387"/>
                <a:gd name="T64" fmla="*/ 168 w 387"/>
                <a:gd name="T65" fmla="*/ 360 h 387"/>
                <a:gd name="T66" fmla="*/ 149 w 387"/>
                <a:gd name="T67" fmla="*/ 318 h 387"/>
                <a:gd name="T68" fmla="*/ 115 w 387"/>
                <a:gd name="T69" fmla="*/ 302 h 387"/>
                <a:gd name="T70" fmla="*/ 90 w 387"/>
                <a:gd name="T71" fmla="*/ 327 h 387"/>
                <a:gd name="T72" fmla="*/ 78 w 387"/>
                <a:gd name="T73" fmla="*/ 273 h 387"/>
                <a:gd name="T74" fmla="*/ 73 w 387"/>
                <a:gd name="T75" fmla="*/ 251 h 387"/>
                <a:gd name="T76" fmla="*/ 60 w 387"/>
                <a:gd name="T77" fmla="*/ 217 h 387"/>
                <a:gd name="T78" fmla="*/ 25 w 387"/>
                <a:gd name="T79" fmla="*/ 170 h 387"/>
                <a:gd name="T80" fmla="*/ 67 w 387"/>
                <a:gd name="T81" fmla="*/ 151 h 387"/>
                <a:gd name="T82" fmla="*/ 82 w 387"/>
                <a:gd name="T83" fmla="*/ 117 h 387"/>
                <a:gd name="T84" fmla="*/ 57 w 387"/>
                <a:gd name="T85" fmla="*/ 92 h 387"/>
                <a:gd name="T86" fmla="*/ 111 w 387"/>
                <a:gd name="T87" fmla="*/ 81 h 387"/>
                <a:gd name="T88" fmla="*/ 133 w 387"/>
                <a:gd name="T89" fmla="*/ 76 h 387"/>
                <a:gd name="T90" fmla="*/ 168 w 387"/>
                <a:gd name="T91" fmla="*/ 63 h 387"/>
                <a:gd name="T92" fmla="*/ 191 w 387"/>
                <a:gd name="T93" fmla="*/ 25 h 387"/>
                <a:gd name="T94" fmla="*/ 217 w 387"/>
                <a:gd name="T95" fmla="*/ 27 h 387"/>
                <a:gd name="T96" fmla="*/ 222 w 387"/>
                <a:gd name="T97" fmla="*/ 64 h 387"/>
                <a:gd name="T98" fmla="*/ 265 w 387"/>
                <a:gd name="T99" fmla="*/ 82 h 387"/>
                <a:gd name="T100" fmla="*/ 284 w 387"/>
                <a:gd name="T101" fmla="*/ 70 h 387"/>
                <a:gd name="T102" fmla="*/ 317 w 387"/>
                <a:gd name="T103" fmla="*/ 103 h 387"/>
                <a:gd name="T104" fmla="*/ 305 w 387"/>
                <a:gd name="T105" fmla="*/ 122 h 387"/>
                <a:gd name="T106" fmla="*/ 323 w 387"/>
                <a:gd name="T107" fmla="*/ 165 h 387"/>
                <a:gd name="T108" fmla="*/ 362 w 387"/>
                <a:gd name="T109" fmla="*/ 193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387">
                  <a:moveTo>
                    <a:pt x="194" y="94"/>
                  </a:moveTo>
                  <a:lnTo>
                    <a:pt x="194" y="94"/>
                  </a:lnTo>
                  <a:cubicBezTo>
                    <a:pt x="194" y="94"/>
                    <a:pt x="193" y="94"/>
                    <a:pt x="193" y="94"/>
                  </a:cubicBezTo>
                  <a:cubicBezTo>
                    <a:pt x="193" y="94"/>
                    <a:pt x="193" y="94"/>
                    <a:pt x="192" y="94"/>
                  </a:cubicBezTo>
                  <a:lnTo>
                    <a:pt x="192" y="94"/>
                  </a:lnTo>
                  <a:cubicBezTo>
                    <a:pt x="192" y="94"/>
                    <a:pt x="191" y="94"/>
                    <a:pt x="191" y="94"/>
                  </a:cubicBezTo>
                  <a:cubicBezTo>
                    <a:pt x="136" y="94"/>
                    <a:pt x="91" y="138"/>
                    <a:pt x="91" y="193"/>
                  </a:cubicBezTo>
                  <a:cubicBezTo>
                    <a:pt x="91" y="249"/>
                    <a:pt x="136" y="293"/>
                    <a:pt x="191" y="293"/>
                  </a:cubicBezTo>
                  <a:cubicBezTo>
                    <a:pt x="191" y="293"/>
                    <a:pt x="192" y="293"/>
                    <a:pt x="192" y="293"/>
                  </a:cubicBezTo>
                  <a:lnTo>
                    <a:pt x="192" y="293"/>
                  </a:lnTo>
                  <a:cubicBezTo>
                    <a:pt x="193" y="293"/>
                    <a:pt x="193" y="293"/>
                    <a:pt x="193" y="293"/>
                  </a:cubicBezTo>
                  <a:cubicBezTo>
                    <a:pt x="193" y="293"/>
                    <a:pt x="194" y="293"/>
                    <a:pt x="195" y="293"/>
                  </a:cubicBezTo>
                  <a:cubicBezTo>
                    <a:pt x="250" y="292"/>
                    <a:pt x="294" y="248"/>
                    <a:pt x="294" y="193"/>
                  </a:cubicBezTo>
                  <a:cubicBezTo>
                    <a:pt x="294" y="139"/>
                    <a:pt x="249" y="94"/>
                    <a:pt x="194" y="94"/>
                  </a:cubicBezTo>
                  <a:close/>
                  <a:moveTo>
                    <a:pt x="194" y="265"/>
                  </a:moveTo>
                  <a:lnTo>
                    <a:pt x="194" y="265"/>
                  </a:lnTo>
                  <a:cubicBezTo>
                    <a:pt x="154" y="265"/>
                    <a:pt x="122" y="233"/>
                    <a:pt x="122" y="193"/>
                  </a:cubicBezTo>
                  <a:cubicBezTo>
                    <a:pt x="122" y="154"/>
                    <a:pt x="154" y="122"/>
                    <a:pt x="194" y="122"/>
                  </a:cubicBezTo>
                  <a:cubicBezTo>
                    <a:pt x="233" y="122"/>
                    <a:pt x="265" y="154"/>
                    <a:pt x="265" y="193"/>
                  </a:cubicBezTo>
                  <a:cubicBezTo>
                    <a:pt x="265" y="233"/>
                    <a:pt x="233" y="265"/>
                    <a:pt x="194" y="265"/>
                  </a:cubicBezTo>
                  <a:close/>
                  <a:moveTo>
                    <a:pt x="381" y="143"/>
                  </a:moveTo>
                  <a:lnTo>
                    <a:pt x="381" y="143"/>
                  </a:lnTo>
                  <a:cubicBezTo>
                    <a:pt x="378" y="142"/>
                    <a:pt x="376" y="142"/>
                    <a:pt x="374" y="142"/>
                  </a:cubicBezTo>
                  <a:lnTo>
                    <a:pt x="345" y="142"/>
                  </a:lnTo>
                  <a:cubicBezTo>
                    <a:pt x="343" y="135"/>
                    <a:pt x="340" y="129"/>
                    <a:pt x="337" y="123"/>
                  </a:cubicBezTo>
                  <a:lnTo>
                    <a:pt x="357" y="102"/>
                  </a:lnTo>
                  <a:cubicBezTo>
                    <a:pt x="359" y="101"/>
                    <a:pt x="360" y="99"/>
                    <a:pt x="362" y="97"/>
                  </a:cubicBezTo>
                  <a:cubicBezTo>
                    <a:pt x="345" y="67"/>
                    <a:pt x="320" y="43"/>
                    <a:pt x="290" y="26"/>
                  </a:cubicBezTo>
                  <a:cubicBezTo>
                    <a:pt x="288" y="27"/>
                    <a:pt x="286" y="28"/>
                    <a:pt x="285" y="30"/>
                  </a:cubicBezTo>
                  <a:lnTo>
                    <a:pt x="264" y="50"/>
                  </a:lnTo>
                  <a:cubicBezTo>
                    <a:pt x="258" y="47"/>
                    <a:pt x="252" y="45"/>
                    <a:pt x="245" y="42"/>
                  </a:cubicBezTo>
                  <a:lnTo>
                    <a:pt x="245" y="13"/>
                  </a:lnTo>
                  <a:cubicBezTo>
                    <a:pt x="245" y="11"/>
                    <a:pt x="245" y="9"/>
                    <a:pt x="244" y="7"/>
                  </a:cubicBezTo>
                  <a:cubicBezTo>
                    <a:pt x="228" y="2"/>
                    <a:pt x="211" y="0"/>
                    <a:pt x="194" y="0"/>
                  </a:cubicBezTo>
                  <a:cubicBezTo>
                    <a:pt x="176" y="0"/>
                    <a:pt x="159" y="2"/>
                    <a:pt x="143" y="7"/>
                  </a:cubicBezTo>
                  <a:cubicBezTo>
                    <a:pt x="143" y="9"/>
                    <a:pt x="142" y="11"/>
                    <a:pt x="142" y="13"/>
                  </a:cubicBezTo>
                  <a:lnTo>
                    <a:pt x="142" y="42"/>
                  </a:lnTo>
                  <a:cubicBezTo>
                    <a:pt x="136" y="45"/>
                    <a:pt x="129" y="47"/>
                    <a:pt x="123" y="50"/>
                  </a:cubicBezTo>
                  <a:lnTo>
                    <a:pt x="103" y="30"/>
                  </a:lnTo>
                  <a:cubicBezTo>
                    <a:pt x="101" y="28"/>
                    <a:pt x="99" y="27"/>
                    <a:pt x="97" y="26"/>
                  </a:cubicBezTo>
                  <a:cubicBezTo>
                    <a:pt x="68" y="43"/>
                    <a:pt x="43" y="67"/>
                    <a:pt x="26" y="97"/>
                  </a:cubicBezTo>
                  <a:cubicBezTo>
                    <a:pt x="27" y="99"/>
                    <a:pt x="28" y="101"/>
                    <a:pt x="30" y="102"/>
                  </a:cubicBezTo>
                  <a:lnTo>
                    <a:pt x="51" y="123"/>
                  </a:lnTo>
                  <a:cubicBezTo>
                    <a:pt x="48" y="129"/>
                    <a:pt x="45" y="135"/>
                    <a:pt x="43" y="142"/>
                  </a:cubicBezTo>
                  <a:lnTo>
                    <a:pt x="14" y="142"/>
                  </a:lnTo>
                  <a:cubicBezTo>
                    <a:pt x="11" y="142"/>
                    <a:pt x="9" y="142"/>
                    <a:pt x="7" y="143"/>
                  </a:cubicBezTo>
                  <a:cubicBezTo>
                    <a:pt x="3" y="159"/>
                    <a:pt x="0" y="176"/>
                    <a:pt x="0" y="193"/>
                  </a:cubicBezTo>
                  <a:cubicBezTo>
                    <a:pt x="0" y="211"/>
                    <a:pt x="3" y="228"/>
                    <a:pt x="7" y="244"/>
                  </a:cubicBezTo>
                  <a:cubicBezTo>
                    <a:pt x="9" y="244"/>
                    <a:pt x="11" y="245"/>
                    <a:pt x="14" y="245"/>
                  </a:cubicBezTo>
                  <a:lnTo>
                    <a:pt x="43" y="245"/>
                  </a:lnTo>
                  <a:cubicBezTo>
                    <a:pt x="45" y="251"/>
                    <a:pt x="48" y="258"/>
                    <a:pt x="51" y="264"/>
                  </a:cubicBezTo>
                  <a:lnTo>
                    <a:pt x="30" y="284"/>
                  </a:lnTo>
                  <a:cubicBezTo>
                    <a:pt x="28" y="286"/>
                    <a:pt x="27" y="288"/>
                    <a:pt x="26" y="290"/>
                  </a:cubicBezTo>
                  <a:cubicBezTo>
                    <a:pt x="43" y="320"/>
                    <a:pt x="68" y="344"/>
                    <a:pt x="97" y="361"/>
                  </a:cubicBezTo>
                  <a:cubicBezTo>
                    <a:pt x="99" y="360"/>
                    <a:pt x="101" y="359"/>
                    <a:pt x="103" y="357"/>
                  </a:cubicBezTo>
                  <a:lnTo>
                    <a:pt x="123" y="337"/>
                  </a:lnTo>
                  <a:cubicBezTo>
                    <a:pt x="129" y="340"/>
                    <a:pt x="136" y="342"/>
                    <a:pt x="142" y="345"/>
                  </a:cubicBezTo>
                  <a:lnTo>
                    <a:pt x="142" y="373"/>
                  </a:lnTo>
                  <a:cubicBezTo>
                    <a:pt x="142" y="376"/>
                    <a:pt x="143" y="378"/>
                    <a:pt x="143" y="380"/>
                  </a:cubicBezTo>
                  <a:cubicBezTo>
                    <a:pt x="159" y="385"/>
                    <a:pt x="176" y="387"/>
                    <a:pt x="194" y="387"/>
                  </a:cubicBezTo>
                  <a:cubicBezTo>
                    <a:pt x="211" y="387"/>
                    <a:pt x="228" y="385"/>
                    <a:pt x="244" y="380"/>
                  </a:cubicBezTo>
                  <a:cubicBezTo>
                    <a:pt x="245" y="378"/>
                    <a:pt x="245" y="376"/>
                    <a:pt x="245" y="373"/>
                  </a:cubicBezTo>
                  <a:lnTo>
                    <a:pt x="245" y="345"/>
                  </a:lnTo>
                  <a:cubicBezTo>
                    <a:pt x="252" y="342"/>
                    <a:pt x="258" y="340"/>
                    <a:pt x="264" y="337"/>
                  </a:cubicBezTo>
                  <a:lnTo>
                    <a:pt x="285" y="357"/>
                  </a:lnTo>
                  <a:cubicBezTo>
                    <a:pt x="286" y="359"/>
                    <a:pt x="288" y="360"/>
                    <a:pt x="290" y="361"/>
                  </a:cubicBezTo>
                  <a:cubicBezTo>
                    <a:pt x="320" y="344"/>
                    <a:pt x="345" y="320"/>
                    <a:pt x="362" y="290"/>
                  </a:cubicBezTo>
                  <a:cubicBezTo>
                    <a:pt x="360" y="288"/>
                    <a:pt x="359" y="286"/>
                    <a:pt x="357" y="284"/>
                  </a:cubicBezTo>
                  <a:lnTo>
                    <a:pt x="337" y="264"/>
                  </a:lnTo>
                  <a:cubicBezTo>
                    <a:pt x="340" y="258"/>
                    <a:pt x="343" y="251"/>
                    <a:pt x="345" y="245"/>
                  </a:cubicBezTo>
                  <a:lnTo>
                    <a:pt x="374" y="245"/>
                  </a:lnTo>
                  <a:cubicBezTo>
                    <a:pt x="376" y="245"/>
                    <a:pt x="378" y="244"/>
                    <a:pt x="381" y="244"/>
                  </a:cubicBezTo>
                  <a:cubicBezTo>
                    <a:pt x="385" y="228"/>
                    <a:pt x="387" y="211"/>
                    <a:pt x="387" y="193"/>
                  </a:cubicBezTo>
                  <a:cubicBezTo>
                    <a:pt x="387" y="176"/>
                    <a:pt x="385" y="159"/>
                    <a:pt x="381" y="143"/>
                  </a:cubicBezTo>
                  <a:close/>
                  <a:moveTo>
                    <a:pt x="360" y="217"/>
                  </a:moveTo>
                  <a:lnTo>
                    <a:pt x="360" y="217"/>
                  </a:lnTo>
                  <a:lnTo>
                    <a:pt x="325" y="217"/>
                  </a:lnTo>
                  <a:lnTo>
                    <a:pt x="323" y="221"/>
                  </a:lnTo>
                  <a:lnTo>
                    <a:pt x="318" y="236"/>
                  </a:lnTo>
                  <a:cubicBezTo>
                    <a:pt x="316" y="241"/>
                    <a:pt x="314" y="246"/>
                    <a:pt x="312" y="251"/>
                  </a:cubicBezTo>
                  <a:lnTo>
                    <a:pt x="305" y="265"/>
                  </a:lnTo>
                  <a:lnTo>
                    <a:pt x="303" y="270"/>
                  </a:lnTo>
                  <a:lnTo>
                    <a:pt x="306" y="273"/>
                  </a:lnTo>
                  <a:lnTo>
                    <a:pt x="317" y="284"/>
                  </a:lnTo>
                  <a:lnTo>
                    <a:pt x="328" y="295"/>
                  </a:lnTo>
                  <a:cubicBezTo>
                    <a:pt x="318" y="307"/>
                    <a:pt x="307" y="318"/>
                    <a:pt x="295" y="327"/>
                  </a:cubicBezTo>
                  <a:lnTo>
                    <a:pt x="284" y="317"/>
                  </a:lnTo>
                  <a:lnTo>
                    <a:pt x="273" y="306"/>
                  </a:lnTo>
                  <a:lnTo>
                    <a:pt x="270" y="302"/>
                  </a:lnTo>
                  <a:lnTo>
                    <a:pt x="265" y="305"/>
                  </a:lnTo>
                  <a:lnTo>
                    <a:pt x="252" y="311"/>
                  </a:lnTo>
                  <a:cubicBezTo>
                    <a:pt x="246" y="314"/>
                    <a:pt x="241" y="316"/>
                    <a:pt x="236" y="318"/>
                  </a:cubicBezTo>
                  <a:lnTo>
                    <a:pt x="222" y="323"/>
                  </a:lnTo>
                  <a:lnTo>
                    <a:pt x="217" y="324"/>
                  </a:lnTo>
                  <a:lnTo>
                    <a:pt x="217" y="360"/>
                  </a:lnTo>
                  <a:cubicBezTo>
                    <a:pt x="209" y="361"/>
                    <a:pt x="202" y="362"/>
                    <a:pt x="194" y="362"/>
                  </a:cubicBezTo>
                  <a:cubicBezTo>
                    <a:pt x="193" y="362"/>
                    <a:pt x="193" y="362"/>
                    <a:pt x="193" y="362"/>
                  </a:cubicBezTo>
                  <a:cubicBezTo>
                    <a:pt x="192" y="362"/>
                    <a:pt x="191" y="362"/>
                    <a:pt x="191" y="362"/>
                  </a:cubicBezTo>
                  <a:cubicBezTo>
                    <a:pt x="183" y="362"/>
                    <a:pt x="175" y="361"/>
                    <a:pt x="168" y="360"/>
                  </a:cubicBezTo>
                  <a:lnTo>
                    <a:pt x="168" y="324"/>
                  </a:lnTo>
                  <a:lnTo>
                    <a:pt x="163" y="323"/>
                  </a:lnTo>
                  <a:lnTo>
                    <a:pt x="149" y="318"/>
                  </a:lnTo>
                  <a:cubicBezTo>
                    <a:pt x="144" y="316"/>
                    <a:pt x="138" y="314"/>
                    <a:pt x="133" y="311"/>
                  </a:cubicBezTo>
                  <a:lnTo>
                    <a:pt x="119" y="305"/>
                  </a:lnTo>
                  <a:lnTo>
                    <a:pt x="115" y="302"/>
                  </a:lnTo>
                  <a:lnTo>
                    <a:pt x="111" y="306"/>
                  </a:lnTo>
                  <a:lnTo>
                    <a:pt x="100" y="317"/>
                  </a:lnTo>
                  <a:lnTo>
                    <a:pt x="90" y="327"/>
                  </a:lnTo>
                  <a:cubicBezTo>
                    <a:pt x="77" y="318"/>
                    <a:pt x="66" y="307"/>
                    <a:pt x="57" y="295"/>
                  </a:cubicBezTo>
                  <a:lnTo>
                    <a:pt x="68" y="284"/>
                  </a:lnTo>
                  <a:lnTo>
                    <a:pt x="78" y="273"/>
                  </a:lnTo>
                  <a:lnTo>
                    <a:pt x="82" y="270"/>
                  </a:lnTo>
                  <a:lnTo>
                    <a:pt x="80" y="265"/>
                  </a:lnTo>
                  <a:lnTo>
                    <a:pt x="73" y="251"/>
                  </a:lnTo>
                  <a:cubicBezTo>
                    <a:pt x="71" y="246"/>
                    <a:pt x="68" y="241"/>
                    <a:pt x="67" y="236"/>
                  </a:cubicBezTo>
                  <a:lnTo>
                    <a:pt x="62" y="221"/>
                  </a:lnTo>
                  <a:lnTo>
                    <a:pt x="60" y="217"/>
                  </a:lnTo>
                  <a:lnTo>
                    <a:pt x="25" y="217"/>
                  </a:lnTo>
                  <a:cubicBezTo>
                    <a:pt x="23" y="209"/>
                    <a:pt x="23" y="201"/>
                    <a:pt x="23" y="193"/>
                  </a:cubicBezTo>
                  <a:cubicBezTo>
                    <a:pt x="23" y="186"/>
                    <a:pt x="23" y="178"/>
                    <a:pt x="25" y="170"/>
                  </a:cubicBezTo>
                  <a:lnTo>
                    <a:pt x="60" y="170"/>
                  </a:lnTo>
                  <a:lnTo>
                    <a:pt x="62" y="165"/>
                  </a:lnTo>
                  <a:lnTo>
                    <a:pt x="67" y="151"/>
                  </a:lnTo>
                  <a:cubicBezTo>
                    <a:pt x="68" y="146"/>
                    <a:pt x="71" y="140"/>
                    <a:pt x="73" y="135"/>
                  </a:cubicBezTo>
                  <a:lnTo>
                    <a:pt x="80" y="122"/>
                  </a:lnTo>
                  <a:lnTo>
                    <a:pt x="82" y="117"/>
                  </a:lnTo>
                  <a:lnTo>
                    <a:pt x="78" y="114"/>
                  </a:lnTo>
                  <a:lnTo>
                    <a:pt x="68" y="103"/>
                  </a:lnTo>
                  <a:lnTo>
                    <a:pt x="57" y="92"/>
                  </a:lnTo>
                  <a:cubicBezTo>
                    <a:pt x="66" y="80"/>
                    <a:pt x="77" y="69"/>
                    <a:pt x="90" y="59"/>
                  </a:cubicBezTo>
                  <a:lnTo>
                    <a:pt x="100" y="70"/>
                  </a:lnTo>
                  <a:lnTo>
                    <a:pt x="111" y="81"/>
                  </a:lnTo>
                  <a:lnTo>
                    <a:pt x="115" y="85"/>
                  </a:lnTo>
                  <a:lnTo>
                    <a:pt x="119" y="82"/>
                  </a:lnTo>
                  <a:lnTo>
                    <a:pt x="133" y="76"/>
                  </a:lnTo>
                  <a:cubicBezTo>
                    <a:pt x="138" y="73"/>
                    <a:pt x="143" y="71"/>
                    <a:pt x="149" y="69"/>
                  </a:cubicBezTo>
                  <a:lnTo>
                    <a:pt x="163" y="64"/>
                  </a:lnTo>
                  <a:lnTo>
                    <a:pt x="168" y="63"/>
                  </a:lnTo>
                  <a:lnTo>
                    <a:pt x="168" y="42"/>
                  </a:lnTo>
                  <a:lnTo>
                    <a:pt x="168" y="27"/>
                  </a:lnTo>
                  <a:cubicBezTo>
                    <a:pt x="175" y="26"/>
                    <a:pt x="183" y="25"/>
                    <a:pt x="191" y="25"/>
                  </a:cubicBezTo>
                  <a:cubicBezTo>
                    <a:pt x="191" y="25"/>
                    <a:pt x="192" y="25"/>
                    <a:pt x="193" y="25"/>
                  </a:cubicBezTo>
                  <a:cubicBezTo>
                    <a:pt x="193" y="25"/>
                    <a:pt x="193" y="25"/>
                    <a:pt x="194" y="25"/>
                  </a:cubicBezTo>
                  <a:cubicBezTo>
                    <a:pt x="202" y="25"/>
                    <a:pt x="209" y="26"/>
                    <a:pt x="217" y="27"/>
                  </a:cubicBezTo>
                  <a:lnTo>
                    <a:pt x="217" y="42"/>
                  </a:lnTo>
                  <a:lnTo>
                    <a:pt x="217" y="63"/>
                  </a:lnTo>
                  <a:lnTo>
                    <a:pt x="222" y="64"/>
                  </a:lnTo>
                  <a:lnTo>
                    <a:pt x="236" y="69"/>
                  </a:lnTo>
                  <a:cubicBezTo>
                    <a:pt x="241" y="71"/>
                    <a:pt x="247" y="73"/>
                    <a:pt x="252" y="76"/>
                  </a:cubicBezTo>
                  <a:lnTo>
                    <a:pt x="265" y="82"/>
                  </a:lnTo>
                  <a:lnTo>
                    <a:pt x="270" y="85"/>
                  </a:lnTo>
                  <a:lnTo>
                    <a:pt x="273" y="81"/>
                  </a:lnTo>
                  <a:lnTo>
                    <a:pt x="284" y="70"/>
                  </a:lnTo>
                  <a:lnTo>
                    <a:pt x="295" y="59"/>
                  </a:lnTo>
                  <a:cubicBezTo>
                    <a:pt x="307" y="69"/>
                    <a:pt x="318" y="80"/>
                    <a:pt x="328" y="92"/>
                  </a:cubicBezTo>
                  <a:lnTo>
                    <a:pt x="317" y="103"/>
                  </a:lnTo>
                  <a:lnTo>
                    <a:pt x="306" y="114"/>
                  </a:lnTo>
                  <a:lnTo>
                    <a:pt x="303" y="117"/>
                  </a:lnTo>
                  <a:lnTo>
                    <a:pt x="305" y="122"/>
                  </a:lnTo>
                  <a:lnTo>
                    <a:pt x="312" y="135"/>
                  </a:lnTo>
                  <a:cubicBezTo>
                    <a:pt x="314" y="140"/>
                    <a:pt x="316" y="146"/>
                    <a:pt x="318" y="151"/>
                  </a:cubicBezTo>
                  <a:lnTo>
                    <a:pt x="323" y="165"/>
                  </a:lnTo>
                  <a:lnTo>
                    <a:pt x="325" y="170"/>
                  </a:lnTo>
                  <a:lnTo>
                    <a:pt x="360" y="170"/>
                  </a:lnTo>
                  <a:cubicBezTo>
                    <a:pt x="361" y="178"/>
                    <a:pt x="362" y="186"/>
                    <a:pt x="362" y="193"/>
                  </a:cubicBezTo>
                  <a:cubicBezTo>
                    <a:pt x="362" y="201"/>
                    <a:pt x="361" y="209"/>
                    <a:pt x="360" y="2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44444"/>
                </a:solidFill>
                <a:latin typeface="Museo Sans For Dell"/>
              </a:endParaRPr>
            </a:p>
          </p:txBody>
        </p:sp>
      </p:grpSp>
      <p:sp>
        <p:nvSpPr>
          <p:cNvPr id="50" name="Rounded Rectangle 49"/>
          <p:cNvSpPr/>
          <p:nvPr/>
        </p:nvSpPr>
        <p:spPr>
          <a:xfrm>
            <a:off x="551334" y="1314286"/>
            <a:ext cx="1463040" cy="1005295"/>
          </a:xfrm>
          <a:prstGeom prst="roundRect">
            <a:avLst>
              <a:gd name="adj" fmla="val 62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80000"/>
              </a:lnSpc>
            </a:pPr>
            <a:r>
              <a:rPr lang="en-US" sz="1400" b="1" dirty="0" smtClean="0">
                <a:solidFill>
                  <a:srgbClr val="FFFFFF"/>
                </a:solidFill>
              </a:rPr>
              <a:t>Converged</a:t>
            </a:r>
          </a:p>
          <a:p>
            <a:pPr algn="ctr">
              <a:lnSpc>
                <a:spcPct val="80000"/>
              </a:lnSpc>
            </a:pPr>
            <a:r>
              <a:rPr lang="en-US" sz="1400" b="1" dirty="0" smtClean="0">
                <a:solidFill>
                  <a:srgbClr val="FFFFFF"/>
                </a:solidFill>
              </a:rPr>
              <a:t>Data Center</a:t>
            </a:r>
            <a:endParaRPr lang="en-US" sz="1400" b="1" dirty="0">
              <a:solidFill>
                <a:srgbClr val="FFFFFF"/>
              </a:solidFill>
            </a:endParaRPr>
          </a:p>
        </p:txBody>
      </p:sp>
      <p:sp>
        <p:nvSpPr>
          <p:cNvPr id="26" name="Rounded Rectangle 25"/>
          <p:cNvSpPr/>
          <p:nvPr/>
        </p:nvSpPr>
        <p:spPr bwMode="auto">
          <a:xfrm>
            <a:off x="2137613" y="1311184"/>
            <a:ext cx="1463040" cy="1005295"/>
          </a:xfrm>
          <a:prstGeom prst="roundRect">
            <a:avLst>
              <a:gd name="adj" fmla="val 9048"/>
            </a:avLst>
          </a:prstGeom>
          <a:solidFill>
            <a:schemeClr val="bg1"/>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anchor="b"/>
          <a:lstStyle/>
          <a:p>
            <a:pPr algn="ctr">
              <a:defRPr/>
            </a:pPr>
            <a:r>
              <a:rPr lang="en-US" sz="1400" b="1" dirty="0" smtClean="0">
                <a:solidFill>
                  <a:srgbClr val="FFFFFF"/>
                </a:solidFill>
              </a:rPr>
              <a:t>Big Data</a:t>
            </a:r>
            <a:endParaRPr lang="en-US" sz="1400" b="1" dirty="0">
              <a:solidFill>
                <a:srgbClr val="FFFFFF"/>
              </a:solidFill>
            </a:endParaRPr>
          </a:p>
        </p:txBody>
      </p:sp>
      <p:grpSp>
        <p:nvGrpSpPr>
          <p:cNvPr id="64" name="Group 63"/>
          <p:cNvGrpSpPr>
            <a:grpSpLocks noChangeAspect="1"/>
          </p:cNvGrpSpPr>
          <p:nvPr/>
        </p:nvGrpSpPr>
        <p:grpSpPr>
          <a:xfrm>
            <a:off x="2602303" y="1426901"/>
            <a:ext cx="553942" cy="502920"/>
            <a:chOff x="7367422" y="5029200"/>
            <a:chExt cx="508474" cy="461641"/>
          </a:xfrm>
          <a:noFill/>
        </p:grpSpPr>
        <p:sp>
          <p:nvSpPr>
            <p:cNvPr id="65" name="AutoShape 6"/>
            <p:cNvSpPr>
              <a:spLocks noChangeAspect="1" noChangeArrowheads="1" noTextEdit="1"/>
            </p:cNvSpPr>
            <p:nvPr/>
          </p:nvSpPr>
          <p:spPr bwMode="auto">
            <a:xfrm>
              <a:off x="7369248" y="5031028"/>
              <a:ext cx="504822" cy="459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444444"/>
                </a:solidFill>
              </a:endParaRPr>
            </a:p>
          </p:txBody>
        </p:sp>
        <p:sp>
          <p:nvSpPr>
            <p:cNvPr id="66" name="Oval 13"/>
            <p:cNvSpPr>
              <a:spLocks noChangeArrowheads="1"/>
            </p:cNvSpPr>
            <p:nvPr/>
          </p:nvSpPr>
          <p:spPr bwMode="auto">
            <a:xfrm>
              <a:off x="7585058" y="5235894"/>
              <a:ext cx="75769" cy="74959"/>
            </a:xfrm>
            <a:prstGeom prst="ellipse">
              <a:avLst/>
            </a:prstGeom>
            <a:grpFill/>
            <a:ln w="9525">
              <a:solidFill>
                <a:schemeClr val="tx2"/>
              </a:solidFill>
              <a:round/>
              <a:headEnd/>
              <a:tailEnd/>
            </a:ln>
          </p:spPr>
          <p:txBody>
            <a:bodyPr/>
            <a:lstStyle/>
            <a:p>
              <a:endParaRPr lang="en-US">
                <a:solidFill>
                  <a:srgbClr val="444444"/>
                </a:solidFill>
              </a:endParaRPr>
            </a:p>
          </p:txBody>
        </p:sp>
        <p:sp>
          <p:nvSpPr>
            <p:cNvPr id="67" name="Freeform 8"/>
            <p:cNvSpPr>
              <a:spLocks/>
            </p:cNvSpPr>
            <p:nvPr/>
          </p:nvSpPr>
          <p:spPr bwMode="auto">
            <a:xfrm>
              <a:off x="7527176" y="5029200"/>
              <a:ext cx="191705" cy="170030"/>
            </a:xfrm>
            <a:custGeom>
              <a:avLst/>
              <a:gdLst>
                <a:gd name="T0" fmla="*/ 581086209 w 89"/>
                <a:gd name="T1" fmla="*/ 461549589 h 79"/>
                <a:gd name="T2" fmla="*/ 528852764 w 89"/>
                <a:gd name="T3" fmla="*/ 513554710 h 79"/>
                <a:gd name="T4" fmla="*/ 52233444 w 89"/>
                <a:gd name="T5" fmla="*/ 513554710 h 79"/>
                <a:gd name="T6" fmla="*/ 0 w 89"/>
                <a:gd name="T7" fmla="*/ 461549589 h 79"/>
                <a:gd name="T8" fmla="*/ 0 w 89"/>
                <a:gd name="T9" fmla="*/ 52005121 h 79"/>
                <a:gd name="T10" fmla="*/ 52233444 w 89"/>
                <a:gd name="T11" fmla="*/ 0 h 79"/>
                <a:gd name="T12" fmla="*/ 528852764 w 89"/>
                <a:gd name="T13" fmla="*/ 0 h 79"/>
                <a:gd name="T14" fmla="*/ 581086209 w 89"/>
                <a:gd name="T15" fmla="*/ 52005121 h 79"/>
                <a:gd name="T16" fmla="*/ 581086209 w 89"/>
                <a:gd name="T17" fmla="*/ 461549589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9" h="79">
                  <a:moveTo>
                    <a:pt x="89" y="71"/>
                  </a:moveTo>
                  <a:cubicBezTo>
                    <a:pt x="89" y="75"/>
                    <a:pt x="85" y="79"/>
                    <a:pt x="81" y="79"/>
                  </a:cubicBezTo>
                  <a:cubicBezTo>
                    <a:pt x="8" y="79"/>
                    <a:pt x="8" y="79"/>
                    <a:pt x="8" y="79"/>
                  </a:cubicBezTo>
                  <a:cubicBezTo>
                    <a:pt x="3" y="79"/>
                    <a:pt x="0" y="75"/>
                    <a:pt x="0" y="71"/>
                  </a:cubicBezTo>
                  <a:cubicBezTo>
                    <a:pt x="0" y="8"/>
                    <a:pt x="0" y="8"/>
                    <a:pt x="0" y="8"/>
                  </a:cubicBezTo>
                  <a:cubicBezTo>
                    <a:pt x="0" y="4"/>
                    <a:pt x="3" y="0"/>
                    <a:pt x="8" y="0"/>
                  </a:cubicBezTo>
                  <a:cubicBezTo>
                    <a:pt x="81" y="0"/>
                    <a:pt x="81" y="0"/>
                    <a:pt x="81" y="0"/>
                  </a:cubicBezTo>
                  <a:cubicBezTo>
                    <a:pt x="85" y="0"/>
                    <a:pt x="89" y="4"/>
                    <a:pt x="89" y="8"/>
                  </a:cubicBezTo>
                  <a:lnTo>
                    <a:pt x="89" y="71"/>
                  </a:lnTo>
                  <a:close/>
                </a:path>
              </a:pathLst>
            </a:custGeom>
            <a:grpFill/>
            <a:ln w="19050">
              <a:solidFill>
                <a:schemeClr val="tx2"/>
              </a:solidFill>
              <a:round/>
              <a:headEnd/>
              <a:tailEnd/>
            </a:ln>
          </p:spPr>
          <p:txBody>
            <a:bodyPr/>
            <a:lstStyle/>
            <a:p>
              <a:endParaRPr lang="en-US">
                <a:solidFill>
                  <a:srgbClr val="444444"/>
                </a:solidFill>
              </a:endParaRPr>
            </a:p>
          </p:txBody>
        </p:sp>
        <p:sp>
          <p:nvSpPr>
            <p:cNvPr id="68" name="Freeform 9"/>
            <p:cNvSpPr>
              <a:spLocks/>
            </p:cNvSpPr>
            <p:nvPr/>
          </p:nvSpPr>
          <p:spPr bwMode="auto">
            <a:xfrm>
              <a:off x="7684191" y="5318069"/>
              <a:ext cx="191705" cy="170944"/>
            </a:xfrm>
            <a:custGeom>
              <a:avLst/>
              <a:gdLst>
                <a:gd name="T0" fmla="*/ 581086209 w 89"/>
                <a:gd name="T1" fmla="*/ 466525380 h 79"/>
                <a:gd name="T2" fmla="*/ 528852764 w 89"/>
                <a:gd name="T3" fmla="*/ 519092089 h 79"/>
                <a:gd name="T4" fmla="*/ 52233444 w 89"/>
                <a:gd name="T5" fmla="*/ 519092089 h 79"/>
                <a:gd name="T6" fmla="*/ 0 w 89"/>
                <a:gd name="T7" fmla="*/ 466525380 h 79"/>
                <a:gd name="T8" fmla="*/ 0 w 89"/>
                <a:gd name="T9" fmla="*/ 52566709 h 79"/>
                <a:gd name="T10" fmla="*/ 52233444 w 89"/>
                <a:gd name="T11" fmla="*/ 0 h 79"/>
                <a:gd name="T12" fmla="*/ 528852764 w 89"/>
                <a:gd name="T13" fmla="*/ 0 h 79"/>
                <a:gd name="T14" fmla="*/ 581086209 w 89"/>
                <a:gd name="T15" fmla="*/ 52566709 h 79"/>
                <a:gd name="T16" fmla="*/ 581086209 w 89"/>
                <a:gd name="T17" fmla="*/ 46652538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9" h="79">
                  <a:moveTo>
                    <a:pt x="89" y="71"/>
                  </a:moveTo>
                  <a:cubicBezTo>
                    <a:pt x="89" y="75"/>
                    <a:pt x="86" y="79"/>
                    <a:pt x="81" y="79"/>
                  </a:cubicBezTo>
                  <a:cubicBezTo>
                    <a:pt x="8" y="79"/>
                    <a:pt x="8" y="79"/>
                    <a:pt x="8" y="79"/>
                  </a:cubicBezTo>
                  <a:cubicBezTo>
                    <a:pt x="4" y="79"/>
                    <a:pt x="0" y="75"/>
                    <a:pt x="0" y="71"/>
                  </a:cubicBezTo>
                  <a:cubicBezTo>
                    <a:pt x="0" y="8"/>
                    <a:pt x="0" y="8"/>
                    <a:pt x="0" y="8"/>
                  </a:cubicBezTo>
                  <a:cubicBezTo>
                    <a:pt x="0" y="4"/>
                    <a:pt x="4" y="0"/>
                    <a:pt x="8" y="0"/>
                  </a:cubicBezTo>
                  <a:cubicBezTo>
                    <a:pt x="81" y="0"/>
                    <a:pt x="81" y="0"/>
                    <a:pt x="81" y="0"/>
                  </a:cubicBezTo>
                  <a:cubicBezTo>
                    <a:pt x="86" y="0"/>
                    <a:pt x="89" y="4"/>
                    <a:pt x="89" y="8"/>
                  </a:cubicBezTo>
                  <a:lnTo>
                    <a:pt x="89" y="71"/>
                  </a:lnTo>
                  <a:close/>
                </a:path>
              </a:pathLst>
            </a:custGeom>
            <a:grpFill/>
            <a:ln w="19050">
              <a:solidFill>
                <a:schemeClr val="tx2"/>
              </a:solidFill>
              <a:round/>
              <a:headEnd/>
              <a:tailEnd/>
            </a:ln>
          </p:spPr>
          <p:txBody>
            <a:bodyPr/>
            <a:lstStyle/>
            <a:p>
              <a:endParaRPr lang="en-US">
                <a:solidFill>
                  <a:srgbClr val="444444"/>
                </a:solidFill>
              </a:endParaRPr>
            </a:p>
          </p:txBody>
        </p:sp>
        <p:sp>
          <p:nvSpPr>
            <p:cNvPr id="69" name="Freeform 10"/>
            <p:cNvSpPr>
              <a:spLocks/>
            </p:cNvSpPr>
            <p:nvPr/>
          </p:nvSpPr>
          <p:spPr bwMode="auto">
            <a:xfrm>
              <a:off x="7367422" y="5318069"/>
              <a:ext cx="193530" cy="170944"/>
            </a:xfrm>
            <a:custGeom>
              <a:avLst/>
              <a:gdLst>
                <a:gd name="T0" fmla="*/ 585622868 w 90"/>
                <a:gd name="T1" fmla="*/ 466525380 h 79"/>
                <a:gd name="T2" fmla="*/ 527060071 w 90"/>
                <a:gd name="T3" fmla="*/ 519092089 h 79"/>
                <a:gd name="T4" fmla="*/ 52055536 w 90"/>
                <a:gd name="T5" fmla="*/ 519092089 h 79"/>
                <a:gd name="T6" fmla="*/ 0 w 90"/>
                <a:gd name="T7" fmla="*/ 466525380 h 79"/>
                <a:gd name="T8" fmla="*/ 0 w 90"/>
                <a:gd name="T9" fmla="*/ 52566709 h 79"/>
                <a:gd name="T10" fmla="*/ 52055536 w 90"/>
                <a:gd name="T11" fmla="*/ 0 h 79"/>
                <a:gd name="T12" fmla="*/ 527060071 w 90"/>
                <a:gd name="T13" fmla="*/ 0 h 79"/>
                <a:gd name="T14" fmla="*/ 585622868 w 90"/>
                <a:gd name="T15" fmla="*/ 52566709 h 79"/>
                <a:gd name="T16" fmla="*/ 585622868 w 90"/>
                <a:gd name="T17" fmla="*/ 46652538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79">
                  <a:moveTo>
                    <a:pt x="90" y="71"/>
                  </a:moveTo>
                  <a:cubicBezTo>
                    <a:pt x="90" y="75"/>
                    <a:pt x="86" y="79"/>
                    <a:pt x="81" y="79"/>
                  </a:cubicBezTo>
                  <a:cubicBezTo>
                    <a:pt x="8" y="79"/>
                    <a:pt x="8" y="79"/>
                    <a:pt x="8" y="79"/>
                  </a:cubicBezTo>
                  <a:cubicBezTo>
                    <a:pt x="4" y="79"/>
                    <a:pt x="0" y="75"/>
                    <a:pt x="0" y="71"/>
                  </a:cubicBezTo>
                  <a:cubicBezTo>
                    <a:pt x="0" y="8"/>
                    <a:pt x="0" y="8"/>
                    <a:pt x="0" y="8"/>
                  </a:cubicBezTo>
                  <a:cubicBezTo>
                    <a:pt x="0" y="4"/>
                    <a:pt x="4" y="0"/>
                    <a:pt x="8" y="0"/>
                  </a:cubicBezTo>
                  <a:cubicBezTo>
                    <a:pt x="81" y="0"/>
                    <a:pt x="81" y="0"/>
                    <a:pt x="81" y="0"/>
                  </a:cubicBezTo>
                  <a:cubicBezTo>
                    <a:pt x="86" y="0"/>
                    <a:pt x="90" y="4"/>
                    <a:pt x="90" y="8"/>
                  </a:cubicBezTo>
                  <a:lnTo>
                    <a:pt x="90" y="71"/>
                  </a:lnTo>
                  <a:close/>
                </a:path>
              </a:pathLst>
            </a:custGeom>
            <a:grpFill/>
            <a:ln w="19050">
              <a:solidFill>
                <a:schemeClr val="tx2"/>
              </a:solidFill>
              <a:round/>
              <a:headEnd/>
              <a:tailEnd/>
            </a:ln>
          </p:spPr>
          <p:txBody>
            <a:bodyPr/>
            <a:lstStyle/>
            <a:p>
              <a:endParaRPr lang="en-US">
                <a:solidFill>
                  <a:srgbClr val="444444"/>
                </a:solidFill>
              </a:endParaRPr>
            </a:p>
          </p:txBody>
        </p:sp>
        <p:cxnSp>
          <p:nvCxnSpPr>
            <p:cNvPr id="70" name="Straight Connector 69"/>
            <p:cNvCxnSpPr>
              <a:endCxn id="66" idx="2"/>
            </p:cNvCxnSpPr>
            <p:nvPr/>
          </p:nvCxnSpPr>
          <p:spPr>
            <a:xfrm>
              <a:off x="7467600" y="5273374"/>
              <a:ext cx="117458" cy="0"/>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662863" y="5274469"/>
              <a:ext cx="117458" cy="0"/>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472362" y="5272088"/>
              <a:ext cx="0" cy="40481"/>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777162" y="5272088"/>
              <a:ext cx="0" cy="40481"/>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622380" y="5200651"/>
              <a:ext cx="0" cy="40481"/>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84" name="Line 16"/>
          <p:cNvSpPr>
            <a:spLocks noChangeShapeType="1"/>
          </p:cNvSpPr>
          <p:nvPr/>
        </p:nvSpPr>
        <p:spPr bwMode="auto">
          <a:xfrm>
            <a:off x="7724987" y="2241730"/>
            <a:ext cx="0" cy="457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endParaRPr lang="en-US" sz="1200">
              <a:solidFill>
                <a:srgbClr val="444444"/>
              </a:solidFill>
              <a:latin typeface="Museo Sans For Dell"/>
            </a:endParaRPr>
          </a:p>
        </p:txBody>
      </p:sp>
      <p:sp>
        <p:nvSpPr>
          <p:cNvPr id="85" name="Rounded Rectangle 84"/>
          <p:cNvSpPr/>
          <p:nvPr/>
        </p:nvSpPr>
        <p:spPr bwMode="auto">
          <a:xfrm>
            <a:off x="6913614" y="1322066"/>
            <a:ext cx="1463040" cy="1005295"/>
          </a:xfrm>
          <a:prstGeom prst="roundRect">
            <a:avLst>
              <a:gd name="adj" fmla="val 9048"/>
            </a:avLst>
          </a:prstGeom>
          <a:solidFill>
            <a:schemeClr val="bg1"/>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anchor="b"/>
          <a:lstStyle/>
          <a:p>
            <a:pPr algn="ctr">
              <a:lnSpc>
                <a:spcPct val="80000"/>
              </a:lnSpc>
              <a:defRPr/>
            </a:pPr>
            <a:r>
              <a:rPr lang="en-US" sz="1400" b="1" dirty="0" smtClean="0">
                <a:solidFill>
                  <a:srgbClr val="FFFFFF"/>
                </a:solidFill>
              </a:rPr>
              <a:t>Application</a:t>
            </a:r>
          </a:p>
          <a:p>
            <a:pPr algn="ctr">
              <a:lnSpc>
                <a:spcPct val="80000"/>
              </a:lnSpc>
              <a:defRPr/>
            </a:pPr>
            <a:r>
              <a:rPr lang="en-US" sz="1400" b="1" dirty="0" smtClean="0">
                <a:solidFill>
                  <a:srgbClr val="FFFFFF"/>
                </a:solidFill>
              </a:rPr>
              <a:t>Modernization</a:t>
            </a:r>
            <a:endParaRPr lang="en-US" sz="1400" b="1" dirty="0">
              <a:solidFill>
                <a:srgbClr val="FFFFFF"/>
              </a:solidFill>
            </a:endParaRPr>
          </a:p>
        </p:txBody>
      </p:sp>
      <p:sp>
        <p:nvSpPr>
          <p:cNvPr id="76" name="Rounded Rectangle 75"/>
          <p:cNvSpPr/>
          <p:nvPr/>
        </p:nvSpPr>
        <p:spPr bwMode="auto">
          <a:xfrm>
            <a:off x="6683098" y="2897781"/>
            <a:ext cx="1282073" cy="590543"/>
          </a:xfrm>
          <a:prstGeom prst="roundRect">
            <a:avLst>
              <a:gd name="adj" fmla="val 748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500" b="1" dirty="0" smtClean="0">
                <a:solidFill>
                  <a:srgbClr val="0085C3"/>
                </a:solidFill>
              </a:rPr>
              <a:t>end user demands</a:t>
            </a:r>
            <a:endParaRPr lang="en-US" sz="1500" b="1" dirty="0">
              <a:solidFill>
                <a:srgbClr val="0085C3"/>
              </a:solidFill>
            </a:endParaRPr>
          </a:p>
        </p:txBody>
      </p:sp>
      <p:sp>
        <p:nvSpPr>
          <p:cNvPr id="77" name="Rounded Rectangle 76"/>
          <p:cNvSpPr/>
          <p:nvPr/>
        </p:nvSpPr>
        <p:spPr bwMode="auto">
          <a:xfrm>
            <a:off x="5230970" y="2897781"/>
            <a:ext cx="1468034" cy="590543"/>
          </a:xfrm>
          <a:prstGeom prst="roundRect">
            <a:avLst>
              <a:gd name="adj" fmla="val 748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500" b="1" dirty="0">
                <a:solidFill>
                  <a:srgbClr val="0085C3"/>
                </a:solidFill>
              </a:rPr>
              <a:t>m</a:t>
            </a:r>
            <a:r>
              <a:rPr lang="en-US" sz="1500" b="1" dirty="0" smtClean="0">
                <a:solidFill>
                  <a:srgbClr val="0085C3"/>
                </a:solidFill>
              </a:rPr>
              <a:t>ultiple vendors</a:t>
            </a:r>
            <a:endParaRPr lang="en-US" sz="1500" b="1" dirty="0">
              <a:solidFill>
                <a:srgbClr val="0085C3"/>
              </a:solidFill>
            </a:endParaRPr>
          </a:p>
        </p:txBody>
      </p:sp>
      <p:sp>
        <p:nvSpPr>
          <p:cNvPr id="47" name="Rounded Rectangle 46"/>
          <p:cNvSpPr/>
          <p:nvPr/>
        </p:nvSpPr>
        <p:spPr bwMode="auto">
          <a:xfrm>
            <a:off x="772887" y="5042790"/>
            <a:ext cx="1449555" cy="590543"/>
          </a:xfrm>
          <a:prstGeom prst="roundRect">
            <a:avLst>
              <a:gd name="adj" fmla="val 748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600" b="1" dirty="0">
                <a:solidFill>
                  <a:srgbClr val="FFFFFF"/>
                </a:solidFill>
              </a:rPr>
              <a:t>s</a:t>
            </a:r>
            <a:r>
              <a:rPr lang="en-US" sz="1600" b="1" dirty="0" smtClean="0">
                <a:solidFill>
                  <a:srgbClr val="FFFFFF"/>
                </a:solidFill>
              </a:rPr>
              <a:t>ingle point of contact</a:t>
            </a:r>
            <a:endParaRPr lang="en-US" sz="1600" b="1" dirty="0">
              <a:solidFill>
                <a:srgbClr val="FFFFFF"/>
              </a:solidFill>
            </a:endParaRPr>
          </a:p>
        </p:txBody>
      </p:sp>
      <p:sp>
        <p:nvSpPr>
          <p:cNvPr id="48" name="Rounded Rectangle 47"/>
          <p:cNvSpPr/>
          <p:nvPr/>
        </p:nvSpPr>
        <p:spPr bwMode="auto">
          <a:xfrm>
            <a:off x="2229689" y="5031904"/>
            <a:ext cx="1548872" cy="590543"/>
          </a:xfrm>
          <a:prstGeom prst="roundRect">
            <a:avLst>
              <a:gd name="adj" fmla="val 748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600" b="1" dirty="0">
                <a:solidFill>
                  <a:srgbClr val="FFFFFF"/>
                </a:solidFill>
              </a:rPr>
              <a:t>b</a:t>
            </a:r>
            <a:r>
              <a:rPr lang="en-US" sz="1600" b="1" dirty="0" smtClean="0">
                <a:solidFill>
                  <a:srgbClr val="FFFFFF"/>
                </a:solidFill>
              </a:rPr>
              <a:t>road &amp; deep </a:t>
            </a:r>
            <a:r>
              <a:rPr lang="en-US" sz="1600" b="1" dirty="0">
                <a:solidFill>
                  <a:srgbClr val="FFFFFF"/>
                </a:solidFill>
              </a:rPr>
              <a:t>e</a:t>
            </a:r>
            <a:r>
              <a:rPr lang="en-US" sz="1600" b="1" dirty="0" smtClean="0">
                <a:solidFill>
                  <a:srgbClr val="FFFFFF"/>
                </a:solidFill>
              </a:rPr>
              <a:t>xpertise</a:t>
            </a:r>
            <a:endParaRPr lang="en-US" sz="1600" b="1" dirty="0">
              <a:solidFill>
                <a:srgbClr val="FFFFFF"/>
              </a:solidFill>
            </a:endParaRPr>
          </a:p>
        </p:txBody>
      </p:sp>
      <p:sp>
        <p:nvSpPr>
          <p:cNvPr id="49" name="Rounded Rectangle 48"/>
          <p:cNvSpPr/>
          <p:nvPr/>
        </p:nvSpPr>
        <p:spPr bwMode="auto">
          <a:xfrm>
            <a:off x="3785808" y="5047307"/>
            <a:ext cx="1516804" cy="590543"/>
          </a:xfrm>
          <a:prstGeom prst="roundRect">
            <a:avLst>
              <a:gd name="adj" fmla="val 6332"/>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600" b="1" dirty="0">
                <a:solidFill>
                  <a:srgbClr val="FFFFFF"/>
                </a:solidFill>
              </a:rPr>
              <a:t>a</a:t>
            </a:r>
            <a:r>
              <a:rPr lang="en-US" sz="1600" b="1" dirty="0" smtClean="0">
                <a:solidFill>
                  <a:srgbClr val="FFFFFF"/>
                </a:solidFill>
              </a:rPr>
              <a:t>utomation </a:t>
            </a:r>
          </a:p>
          <a:p>
            <a:pPr algn="ctr">
              <a:defRPr/>
            </a:pPr>
            <a:r>
              <a:rPr lang="en-US" sz="1600" b="1" dirty="0" smtClean="0">
                <a:solidFill>
                  <a:srgbClr val="FFFFFF"/>
                </a:solidFill>
              </a:rPr>
              <a:t>&amp; tools</a:t>
            </a:r>
            <a:endParaRPr lang="en-US" sz="1600" b="1" dirty="0">
              <a:solidFill>
                <a:srgbClr val="FFFFFF"/>
              </a:solidFill>
            </a:endParaRPr>
          </a:p>
        </p:txBody>
      </p:sp>
      <p:sp>
        <p:nvSpPr>
          <p:cNvPr id="51" name="Rounded Rectangle 50"/>
          <p:cNvSpPr/>
          <p:nvPr/>
        </p:nvSpPr>
        <p:spPr bwMode="auto">
          <a:xfrm>
            <a:off x="5219705" y="5031903"/>
            <a:ext cx="1603755" cy="590543"/>
          </a:xfrm>
          <a:prstGeom prst="roundRect">
            <a:avLst>
              <a:gd name="adj" fmla="val 748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600" b="1" dirty="0">
                <a:solidFill>
                  <a:srgbClr val="FFFFFF"/>
                </a:solidFill>
              </a:rPr>
              <a:t>k</a:t>
            </a:r>
            <a:r>
              <a:rPr lang="en-US" sz="1600" b="1" dirty="0" smtClean="0">
                <a:solidFill>
                  <a:srgbClr val="FFFFFF"/>
                </a:solidFill>
              </a:rPr>
              <a:t>nowledge of environment</a:t>
            </a:r>
            <a:endParaRPr lang="en-US" sz="1600" b="1" dirty="0">
              <a:solidFill>
                <a:srgbClr val="FFFFFF"/>
              </a:solidFill>
            </a:endParaRPr>
          </a:p>
        </p:txBody>
      </p:sp>
      <p:sp>
        <p:nvSpPr>
          <p:cNvPr id="52" name="Rounded Rectangle 51"/>
          <p:cNvSpPr/>
          <p:nvPr/>
        </p:nvSpPr>
        <p:spPr bwMode="auto">
          <a:xfrm>
            <a:off x="6828684" y="5031899"/>
            <a:ext cx="1554480" cy="590543"/>
          </a:xfrm>
          <a:prstGeom prst="roundRect">
            <a:avLst>
              <a:gd name="adj" fmla="val 748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600" b="1" dirty="0">
                <a:solidFill>
                  <a:srgbClr val="FFFFFF"/>
                </a:solidFill>
              </a:rPr>
              <a:t>e</a:t>
            </a:r>
            <a:r>
              <a:rPr lang="en-US" sz="1600" b="1" dirty="0" smtClean="0">
                <a:solidFill>
                  <a:srgbClr val="FFFFFF"/>
                </a:solidFill>
              </a:rPr>
              <a:t>stablished </a:t>
            </a:r>
            <a:r>
              <a:rPr lang="en-US" sz="1600" b="1" dirty="0">
                <a:solidFill>
                  <a:srgbClr val="FFFFFF"/>
                </a:solidFill>
              </a:rPr>
              <a:t>i</a:t>
            </a:r>
            <a:r>
              <a:rPr lang="en-US" sz="1600" b="1" dirty="0" smtClean="0">
                <a:solidFill>
                  <a:srgbClr val="FFFFFF"/>
                </a:solidFill>
              </a:rPr>
              <a:t>nfrastructure &amp; </a:t>
            </a:r>
            <a:r>
              <a:rPr lang="en-US" sz="1600" b="1" dirty="0">
                <a:solidFill>
                  <a:srgbClr val="FFFFFF"/>
                </a:solidFill>
              </a:rPr>
              <a:t>s</a:t>
            </a:r>
            <a:r>
              <a:rPr lang="en-US" sz="1600" b="1" dirty="0" smtClean="0">
                <a:solidFill>
                  <a:srgbClr val="FFFFFF"/>
                </a:solidFill>
              </a:rPr>
              <a:t>cale</a:t>
            </a:r>
            <a:endParaRPr lang="en-US" sz="1600" b="1" dirty="0">
              <a:solidFill>
                <a:srgbClr val="FFFFFF"/>
              </a:solidFill>
            </a:endParaRPr>
          </a:p>
        </p:txBody>
      </p:sp>
      <p:cxnSp>
        <p:nvCxnSpPr>
          <p:cNvPr id="4" name="Straight Connector 3"/>
          <p:cNvCxnSpPr/>
          <p:nvPr/>
        </p:nvCxnSpPr>
        <p:spPr>
          <a:xfrm>
            <a:off x="2189784" y="5079626"/>
            <a:ext cx="0" cy="54864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823172" y="5070270"/>
            <a:ext cx="0" cy="54864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282384" y="5070270"/>
            <a:ext cx="0" cy="54864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763368" y="5081161"/>
            <a:ext cx="0" cy="54864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Line 19"/>
          <p:cNvSpPr>
            <a:spLocks noChangeShapeType="1"/>
          </p:cNvSpPr>
          <p:nvPr/>
        </p:nvSpPr>
        <p:spPr bwMode="auto">
          <a:xfrm>
            <a:off x="5234832" y="3488324"/>
            <a:ext cx="0" cy="4572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endParaRPr lang="en-US" sz="1200">
              <a:solidFill>
                <a:srgbClr val="444444"/>
              </a:solidFill>
              <a:latin typeface="Museo Sans For Dell"/>
            </a:endParaRPr>
          </a:p>
        </p:txBody>
      </p:sp>
      <p:pic>
        <p:nvPicPr>
          <p:cNvPr id="63" name="Picture 2"/>
          <p:cNvPicPr>
            <a:picLocks noChangeAspect="1" noChangeArrowheads="1"/>
          </p:cNvPicPr>
          <p:nvPr/>
        </p:nvPicPr>
        <p:blipFill>
          <a:blip r:embed="rId3">
            <a:biLevel thresh="25000"/>
            <a:extLst>
              <a:ext uri="{28A0092B-C50C-407E-A947-70E740481C1C}">
                <a14:useLocalDpi xmlns:a14="http://schemas.microsoft.com/office/drawing/2010/main" val="0"/>
              </a:ext>
            </a:extLst>
          </a:blip>
          <a:stretch>
            <a:fillRect/>
          </a:stretch>
        </p:blipFill>
        <p:spPr bwMode="gray">
          <a:xfrm>
            <a:off x="936225" y="1383786"/>
            <a:ext cx="731519" cy="457200"/>
          </a:xfrm>
          <a:prstGeom prst="rect">
            <a:avLst/>
          </a:prstGeom>
          <a:noFill/>
          <a:ln>
            <a:noFill/>
          </a:ln>
          <a:extLst/>
        </p:spPr>
      </p:pic>
      <p:pic>
        <p:nvPicPr>
          <p:cNvPr id="56" name="Picture 55"/>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352055" y="1394513"/>
            <a:ext cx="594360" cy="457200"/>
          </a:xfrm>
          <a:prstGeom prst="rect">
            <a:avLst/>
          </a:prstGeom>
        </p:spPr>
      </p:pic>
      <p:grpSp>
        <p:nvGrpSpPr>
          <p:cNvPr id="7" name="Group 6"/>
          <p:cNvGrpSpPr/>
          <p:nvPr/>
        </p:nvGrpSpPr>
        <p:grpSpPr>
          <a:xfrm>
            <a:off x="5748401" y="1654320"/>
            <a:ext cx="729273" cy="309753"/>
            <a:chOff x="5715743" y="1475253"/>
            <a:chExt cx="729273" cy="309753"/>
          </a:xfrm>
        </p:grpSpPr>
        <p:sp>
          <p:nvSpPr>
            <p:cNvPr id="57" name="Freeform 56"/>
            <p:cNvSpPr/>
            <p:nvPr/>
          </p:nvSpPr>
          <p:spPr bwMode="gray">
            <a:xfrm>
              <a:off x="5715743" y="1559553"/>
              <a:ext cx="167710" cy="138497"/>
            </a:xfrm>
            <a:custGeom>
              <a:avLst/>
              <a:gdLst>
                <a:gd name="connsiteX0" fmla="*/ 0 w 429371"/>
                <a:gd name="connsiteY0" fmla="*/ 291659 h 291659"/>
                <a:gd name="connsiteX1" fmla="*/ 206734 w 429371"/>
                <a:gd name="connsiteY1" fmla="*/ 21315 h 291659"/>
                <a:gd name="connsiteX2" fmla="*/ 429371 w 429371"/>
                <a:gd name="connsiteY2" fmla="*/ 37218 h 291659"/>
                <a:gd name="connsiteX0" fmla="*/ 0 w 1029694"/>
                <a:gd name="connsiteY0" fmla="*/ 607513 h 607513"/>
                <a:gd name="connsiteX1" fmla="*/ 807057 w 1029694"/>
                <a:gd name="connsiteY1" fmla="*/ 43045 h 607513"/>
                <a:gd name="connsiteX2" fmla="*/ 1029694 w 1029694"/>
                <a:gd name="connsiteY2" fmla="*/ 58948 h 607513"/>
                <a:gd name="connsiteX0" fmla="*/ 0 w 1029694"/>
                <a:gd name="connsiteY0" fmla="*/ 552380 h 552380"/>
                <a:gd name="connsiteX1" fmla="*/ 409784 w 1029694"/>
                <a:gd name="connsiteY1" fmla="*/ 210733 h 552380"/>
                <a:gd name="connsiteX2" fmla="*/ 1029694 w 1029694"/>
                <a:gd name="connsiteY2" fmla="*/ 3815 h 552380"/>
                <a:gd name="connsiteX0" fmla="*/ 0 w 409784"/>
                <a:gd name="connsiteY0" fmla="*/ 341647 h 341647"/>
                <a:gd name="connsiteX1" fmla="*/ 409784 w 409784"/>
                <a:gd name="connsiteY1" fmla="*/ 0 h 341647"/>
              </a:gdLst>
              <a:ahLst/>
              <a:cxnLst>
                <a:cxn ang="0">
                  <a:pos x="connsiteX0" y="connsiteY0"/>
                </a:cxn>
                <a:cxn ang="0">
                  <a:pos x="connsiteX1" y="connsiteY1"/>
                </a:cxn>
              </a:cxnLst>
              <a:rect l="l" t="t" r="r" b="b"/>
              <a:pathLst>
                <a:path w="409784" h="341647">
                  <a:moveTo>
                    <a:pt x="0" y="341647"/>
                  </a:moveTo>
                  <a:cubicBezTo>
                    <a:pt x="67586" y="227678"/>
                    <a:pt x="238168" y="91427"/>
                    <a:pt x="409784" y="0"/>
                  </a:cubicBezTo>
                </a:path>
              </a:pathLst>
            </a:custGeom>
            <a:noFill/>
            <a:ln w="28575">
              <a:solidFill>
                <a:schemeClr val="tx2"/>
              </a:solidFill>
              <a:headEnd type="oval"/>
              <a:tailEnd type="none"/>
            </a:ln>
            <a:effectLst/>
          </p:spPr>
          <p:txBody>
            <a:bodyPr rtlCol="0" anchor="ctr"/>
            <a:lstStyle/>
            <a:p>
              <a:pPr algn="ctr"/>
              <a:endParaRPr lang="en-US">
                <a:solidFill>
                  <a:srgbClr val="444444"/>
                </a:solidFill>
              </a:endParaRPr>
            </a:p>
          </p:txBody>
        </p:sp>
        <p:sp>
          <p:nvSpPr>
            <p:cNvPr id="58" name="Freeform 57"/>
            <p:cNvSpPr/>
            <p:nvPr/>
          </p:nvSpPr>
          <p:spPr bwMode="gray">
            <a:xfrm>
              <a:off x="6151613" y="1477496"/>
              <a:ext cx="191494" cy="137160"/>
            </a:xfrm>
            <a:custGeom>
              <a:avLst/>
              <a:gdLst>
                <a:gd name="connsiteX0" fmla="*/ 0 w 309067"/>
                <a:gd name="connsiteY0" fmla="*/ 765 h 310866"/>
                <a:gd name="connsiteX1" fmla="*/ 286247 w 309067"/>
                <a:gd name="connsiteY1" fmla="*/ 48473 h 310866"/>
                <a:gd name="connsiteX2" fmla="*/ 270344 w 309067"/>
                <a:gd name="connsiteY2" fmla="*/ 310866 h 310866"/>
                <a:gd name="connsiteX0" fmla="*/ 0 w 450290"/>
                <a:gd name="connsiteY0" fmla="*/ 3948 h 417416"/>
                <a:gd name="connsiteX1" fmla="*/ 286247 w 450290"/>
                <a:gd name="connsiteY1" fmla="*/ 51656 h 417416"/>
                <a:gd name="connsiteX2" fmla="*/ 445272 w 450290"/>
                <a:gd name="connsiteY2" fmla="*/ 417416 h 417416"/>
                <a:gd name="connsiteX0" fmla="*/ 0 w 445272"/>
                <a:gd name="connsiteY0" fmla="*/ 0 h 413468"/>
                <a:gd name="connsiteX1" fmla="*/ 445272 w 445272"/>
                <a:gd name="connsiteY1" fmla="*/ 413468 h 413468"/>
                <a:gd name="connsiteX0" fmla="*/ 0 w 421418"/>
                <a:gd name="connsiteY0" fmla="*/ 0 h 405516"/>
                <a:gd name="connsiteX1" fmla="*/ 421418 w 421418"/>
                <a:gd name="connsiteY1" fmla="*/ 405516 h 405516"/>
                <a:gd name="connsiteX0" fmla="*/ 0 w 421418"/>
                <a:gd name="connsiteY0" fmla="*/ 0 h 405516"/>
                <a:gd name="connsiteX1" fmla="*/ 421418 w 421418"/>
                <a:gd name="connsiteY1" fmla="*/ 405516 h 405516"/>
                <a:gd name="connsiteX0" fmla="*/ 0 w 421418"/>
                <a:gd name="connsiteY0" fmla="*/ 0 h 405516"/>
                <a:gd name="connsiteX1" fmla="*/ 421418 w 421418"/>
                <a:gd name="connsiteY1" fmla="*/ 405516 h 405516"/>
                <a:gd name="connsiteX0" fmla="*/ 0 w 421418"/>
                <a:gd name="connsiteY0" fmla="*/ 0 h 405516"/>
                <a:gd name="connsiteX1" fmla="*/ 421418 w 421418"/>
                <a:gd name="connsiteY1" fmla="*/ 405516 h 405516"/>
                <a:gd name="connsiteX0" fmla="*/ 0 w 421418"/>
                <a:gd name="connsiteY0" fmla="*/ 0 h 405516"/>
                <a:gd name="connsiteX1" fmla="*/ 421418 w 421418"/>
                <a:gd name="connsiteY1" fmla="*/ 405516 h 405516"/>
              </a:gdLst>
              <a:ahLst/>
              <a:cxnLst>
                <a:cxn ang="0">
                  <a:pos x="connsiteX0" y="connsiteY0"/>
                </a:cxn>
                <a:cxn ang="0">
                  <a:pos x="connsiteX1" y="connsiteY1"/>
                </a:cxn>
              </a:cxnLst>
              <a:rect l="l" t="t" r="r" b="b"/>
              <a:pathLst>
                <a:path w="421418" h="405516">
                  <a:moveTo>
                    <a:pt x="0" y="0"/>
                  </a:moveTo>
                  <a:cubicBezTo>
                    <a:pt x="180228" y="111318"/>
                    <a:pt x="336604" y="270344"/>
                    <a:pt x="421418" y="405516"/>
                  </a:cubicBezTo>
                </a:path>
              </a:pathLst>
            </a:custGeom>
            <a:noFill/>
            <a:ln w="28575">
              <a:solidFill>
                <a:schemeClr val="tx2"/>
              </a:solidFill>
              <a:headEnd type="none"/>
              <a:tailEnd type="oval"/>
            </a:ln>
            <a:effectLst/>
          </p:spPr>
          <p:txBody>
            <a:bodyPr rtlCol="0" anchor="ctr"/>
            <a:lstStyle/>
            <a:p>
              <a:pPr algn="ctr"/>
              <a:endParaRPr lang="en-US">
                <a:solidFill>
                  <a:srgbClr val="444444"/>
                </a:solidFill>
              </a:endParaRPr>
            </a:p>
          </p:txBody>
        </p:sp>
        <p:sp>
          <p:nvSpPr>
            <p:cNvPr id="59" name="Freeform 58"/>
            <p:cNvSpPr/>
            <p:nvPr/>
          </p:nvSpPr>
          <p:spPr bwMode="gray">
            <a:xfrm>
              <a:off x="5883453" y="1475253"/>
              <a:ext cx="268877" cy="84300"/>
            </a:xfrm>
            <a:custGeom>
              <a:avLst/>
              <a:gdLst>
                <a:gd name="connsiteX0" fmla="*/ 0 w 429371"/>
                <a:gd name="connsiteY0" fmla="*/ 291659 h 291659"/>
                <a:gd name="connsiteX1" fmla="*/ 206734 w 429371"/>
                <a:gd name="connsiteY1" fmla="*/ 21315 h 291659"/>
                <a:gd name="connsiteX2" fmla="*/ 429371 w 429371"/>
                <a:gd name="connsiteY2" fmla="*/ 37218 h 291659"/>
                <a:gd name="connsiteX0" fmla="*/ 0 w 1029694"/>
                <a:gd name="connsiteY0" fmla="*/ 607513 h 607513"/>
                <a:gd name="connsiteX1" fmla="*/ 807057 w 1029694"/>
                <a:gd name="connsiteY1" fmla="*/ 43045 h 607513"/>
                <a:gd name="connsiteX2" fmla="*/ 1029694 w 1029694"/>
                <a:gd name="connsiteY2" fmla="*/ 58948 h 607513"/>
                <a:gd name="connsiteX0" fmla="*/ 0 w 1029694"/>
                <a:gd name="connsiteY0" fmla="*/ 552380 h 552380"/>
                <a:gd name="connsiteX1" fmla="*/ 409784 w 1029694"/>
                <a:gd name="connsiteY1" fmla="*/ 210733 h 552380"/>
                <a:gd name="connsiteX2" fmla="*/ 1029694 w 1029694"/>
                <a:gd name="connsiteY2" fmla="*/ 3815 h 552380"/>
                <a:gd name="connsiteX0" fmla="*/ 0 w 409784"/>
                <a:gd name="connsiteY0" fmla="*/ 341647 h 341647"/>
                <a:gd name="connsiteX1" fmla="*/ 409784 w 409784"/>
                <a:gd name="connsiteY1" fmla="*/ 0 h 341647"/>
                <a:gd name="connsiteX0" fmla="*/ 0 w 630491"/>
                <a:gd name="connsiteY0" fmla="*/ 181215 h 181215"/>
                <a:gd name="connsiteX1" fmla="*/ 630491 w 630491"/>
                <a:gd name="connsiteY1" fmla="*/ 0 h 181215"/>
                <a:gd name="connsiteX0" fmla="*/ 0 w 630491"/>
                <a:gd name="connsiteY0" fmla="*/ 181625 h 181625"/>
                <a:gd name="connsiteX1" fmla="*/ 630491 w 630491"/>
                <a:gd name="connsiteY1" fmla="*/ 410 h 181625"/>
                <a:gd name="connsiteX0" fmla="*/ 0 w 630491"/>
                <a:gd name="connsiteY0" fmla="*/ 181553 h 181553"/>
                <a:gd name="connsiteX1" fmla="*/ 630491 w 630491"/>
                <a:gd name="connsiteY1" fmla="*/ 338 h 181553"/>
                <a:gd name="connsiteX0" fmla="*/ 0 w 656976"/>
                <a:gd name="connsiteY0" fmla="*/ 208218 h 208218"/>
                <a:gd name="connsiteX1" fmla="*/ 656976 w 656976"/>
                <a:gd name="connsiteY1" fmla="*/ 265 h 208218"/>
                <a:gd name="connsiteX0" fmla="*/ 0 w 656976"/>
                <a:gd name="connsiteY0" fmla="*/ 207953 h 207953"/>
                <a:gd name="connsiteX1" fmla="*/ 656976 w 656976"/>
                <a:gd name="connsiteY1" fmla="*/ 0 h 207953"/>
              </a:gdLst>
              <a:ahLst/>
              <a:cxnLst>
                <a:cxn ang="0">
                  <a:pos x="connsiteX0" y="connsiteY0"/>
                </a:cxn>
                <a:cxn ang="0">
                  <a:pos x="connsiteX1" y="connsiteY1"/>
                </a:cxn>
              </a:cxnLst>
              <a:rect l="l" t="t" r="r" b="b"/>
              <a:pathLst>
                <a:path w="656976" h="207953">
                  <a:moveTo>
                    <a:pt x="0" y="207953"/>
                  </a:moveTo>
                  <a:cubicBezTo>
                    <a:pt x="235323" y="111810"/>
                    <a:pt x="388249" y="37951"/>
                    <a:pt x="656976" y="0"/>
                  </a:cubicBezTo>
                </a:path>
              </a:pathLst>
            </a:custGeom>
            <a:noFill/>
            <a:ln w="28575">
              <a:solidFill>
                <a:schemeClr val="tx2"/>
              </a:solidFill>
              <a:headEnd type="oval"/>
              <a:tailEnd type="oval"/>
            </a:ln>
            <a:effectLst/>
          </p:spPr>
          <p:txBody>
            <a:bodyPr rtlCol="0" anchor="ctr"/>
            <a:lstStyle/>
            <a:p>
              <a:pPr algn="ctr"/>
              <a:endParaRPr lang="en-US">
                <a:solidFill>
                  <a:srgbClr val="444444"/>
                </a:solidFill>
              </a:endParaRPr>
            </a:p>
          </p:txBody>
        </p:sp>
        <p:sp>
          <p:nvSpPr>
            <p:cNvPr id="60" name="Freeform 59"/>
            <p:cNvSpPr/>
            <p:nvPr/>
          </p:nvSpPr>
          <p:spPr bwMode="gray">
            <a:xfrm>
              <a:off x="6369142" y="1666134"/>
              <a:ext cx="75874" cy="118872"/>
            </a:xfrm>
            <a:custGeom>
              <a:avLst/>
              <a:gdLst>
                <a:gd name="connsiteX0" fmla="*/ 0 w 309067"/>
                <a:gd name="connsiteY0" fmla="*/ 765 h 310866"/>
                <a:gd name="connsiteX1" fmla="*/ 286247 w 309067"/>
                <a:gd name="connsiteY1" fmla="*/ 48473 h 310866"/>
                <a:gd name="connsiteX2" fmla="*/ 270344 w 309067"/>
                <a:gd name="connsiteY2" fmla="*/ 310866 h 310866"/>
                <a:gd name="connsiteX0" fmla="*/ 0 w 450290"/>
                <a:gd name="connsiteY0" fmla="*/ 3948 h 417416"/>
                <a:gd name="connsiteX1" fmla="*/ 286247 w 450290"/>
                <a:gd name="connsiteY1" fmla="*/ 51656 h 417416"/>
                <a:gd name="connsiteX2" fmla="*/ 445272 w 450290"/>
                <a:gd name="connsiteY2" fmla="*/ 417416 h 417416"/>
                <a:gd name="connsiteX0" fmla="*/ 0 w 445272"/>
                <a:gd name="connsiteY0" fmla="*/ 0 h 413468"/>
                <a:gd name="connsiteX1" fmla="*/ 445272 w 445272"/>
                <a:gd name="connsiteY1" fmla="*/ 413468 h 413468"/>
                <a:gd name="connsiteX0" fmla="*/ 0 w 421418"/>
                <a:gd name="connsiteY0" fmla="*/ 0 h 405516"/>
                <a:gd name="connsiteX1" fmla="*/ 421418 w 421418"/>
                <a:gd name="connsiteY1" fmla="*/ 405516 h 405516"/>
                <a:gd name="connsiteX0" fmla="*/ 0 w 421418"/>
                <a:gd name="connsiteY0" fmla="*/ 0 h 405516"/>
                <a:gd name="connsiteX1" fmla="*/ 421418 w 421418"/>
                <a:gd name="connsiteY1" fmla="*/ 405516 h 405516"/>
                <a:gd name="connsiteX0" fmla="*/ 0 w 421418"/>
                <a:gd name="connsiteY0" fmla="*/ 0 h 405516"/>
                <a:gd name="connsiteX1" fmla="*/ 421418 w 421418"/>
                <a:gd name="connsiteY1" fmla="*/ 405516 h 405516"/>
                <a:gd name="connsiteX0" fmla="*/ 0 w 421418"/>
                <a:gd name="connsiteY0" fmla="*/ 0 h 405516"/>
                <a:gd name="connsiteX1" fmla="*/ 421418 w 421418"/>
                <a:gd name="connsiteY1" fmla="*/ 405516 h 405516"/>
                <a:gd name="connsiteX0" fmla="*/ 0 w 166976"/>
                <a:gd name="connsiteY0" fmla="*/ 0 h 349857"/>
                <a:gd name="connsiteX1" fmla="*/ 166976 w 166976"/>
                <a:gd name="connsiteY1" fmla="*/ 349857 h 349857"/>
                <a:gd name="connsiteX0" fmla="*/ 0 w 169599"/>
                <a:gd name="connsiteY0" fmla="*/ 0 h 349857"/>
                <a:gd name="connsiteX1" fmla="*/ 166976 w 169599"/>
                <a:gd name="connsiteY1" fmla="*/ 349857 h 349857"/>
                <a:gd name="connsiteX0" fmla="*/ 0 w 167059"/>
                <a:gd name="connsiteY0" fmla="*/ 0 h 349857"/>
                <a:gd name="connsiteX1" fmla="*/ 166976 w 167059"/>
                <a:gd name="connsiteY1" fmla="*/ 349857 h 349857"/>
                <a:gd name="connsiteX0" fmla="*/ 0 w 166976"/>
                <a:gd name="connsiteY0" fmla="*/ 0 h 349857"/>
                <a:gd name="connsiteX1" fmla="*/ 166976 w 166976"/>
                <a:gd name="connsiteY1" fmla="*/ 349857 h 349857"/>
              </a:gdLst>
              <a:ahLst/>
              <a:cxnLst>
                <a:cxn ang="0">
                  <a:pos x="connsiteX0" y="connsiteY0"/>
                </a:cxn>
                <a:cxn ang="0">
                  <a:pos x="connsiteX1" y="connsiteY1"/>
                </a:cxn>
              </a:cxnLst>
              <a:rect l="l" t="t" r="r" b="b"/>
              <a:pathLst>
                <a:path w="166976" h="349857">
                  <a:moveTo>
                    <a:pt x="0" y="0"/>
                  </a:moveTo>
                  <a:cubicBezTo>
                    <a:pt x="108667" y="63611"/>
                    <a:pt x="145773" y="270343"/>
                    <a:pt x="166976" y="349857"/>
                  </a:cubicBezTo>
                </a:path>
              </a:pathLst>
            </a:custGeom>
            <a:noFill/>
            <a:ln w="28575">
              <a:solidFill>
                <a:schemeClr val="tx2"/>
              </a:solidFill>
              <a:headEnd type="none"/>
              <a:tailEnd type="oval"/>
            </a:ln>
            <a:effectLst/>
          </p:spPr>
          <p:txBody>
            <a:bodyPr rtlCol="0" anchor="ctr"/>
            <a:lstStyle/>
            <a:p>
              <a:pPr algn="ctr"/>
              <a:endParaRPr lang="en-US">
                <a:solidFill>
                  <a:srgbClr val="444444"/>
                </a:solidFill>
              </a:endParaRPr>
            </a:p>
          </p:txBody>
        </p:sp>
        <p:sp>
          <p:nvSpPr>
            <p:cNvPr id="61" name="Freeform 60"/>
            <p:cNvSpPr/>
            <p:nvPr/>
          </p:nvSpPr>
          <p:spPr bwMode="gray">
            <a:xfrm>
              <a:off x="6051402" y="1475253"/>
              <a:ext cx="100928" cy="268568"/>
            </a:xfrm>
            <a:custGeom>
              <a:avLst/>
              <a:gdLst>
                <a:gd name="connsiteX0" fmla="*/ 0 w 429371"/>
                <a:gd name="connsiteY0" fmla="*/ 291659 h 291659"/>
                <a:gd name="connsiteX1" fmla="*/ 206734 w 429371"/>
                <a:gd name="connsiteY1" fmla="*/ 21315 h 291659"/>
                <a:gd name="connsiteX2" fmla="*/ 429371 w 429371"/>
                <a:gd name="connsiteY2" fmla="*/ 37218 h 291659"/>
                <a:gd name="connsiteX0" fmla="*/ 0 w 1029694"/>
                <a:gd name="connsiteY0" fmla="*/ 607513 h 607513"/>
                <a:gd name="connsiteX1" fmla="*/ 807057 w 1029694"/>
                <a:gd name="connsiteY1" fmla="*/ 43045 h 607513"/>
                <a:gd name="connsiteX2" fmla="*/ 1029694 w 1029694"/>
                <a:gd name="connsiteY2" fmla="*/ 58948 h 607513"/>
                <a:gd name="connsiteX0" fmla="*/ 0 w 1029694"/>
                <a:gd name="connsiteY0" fmla="*/ 552380 h 552380"/>
                <a:gd name="connsiteX1" fmla="*/ 409784 w 1029694"/>
                <a:gd name="connsiteY1" fmla="*/ 210733 h 552380"/>
                <a:gd name="connsiteX2" fmla="*/ 1029694 w 1029694"/>
                <a:gd name="connsiteY2" fmla="*/ 3815 h 552380"/>
                <a:gd name="connsiteX0" fmla="*/ 0 w 409784"/>
                <a:gd name="connsiteY0" fmla="*/ 341647 h 341647"/>
                <a:gd name="connsiteX1" fmla="*/ 409784 w 409784"/>
                <a:gd name="connsiteY1" fmla="*/ 0 h 341647"/>
                <a:gd name="connsiteX0" fmla="*/ 0 w 630491"/>
                <a:gd name="connsiteY0" fmla="*/ 181215 h 181215"/>
                <a:gd name="connsiteX1" fmla="*/ 630491 w 630491"/>
                <a:gd name="connsiteY1" fmla="*/ 0 h 181215"/>
                <a:gd name="connsiteX0" fmla="*/ 0 w 630491"/>
                <a:gd name="connsiteY0" fmla="*/ 181625 h 181625"/>
                <a:gd name="connsiteX1" fmla="*/ 630491 w 630491"/>
                <a:gd name="connsiteY1" fmla="*/ 410 h 181625"/>
                <a:gd name="connsiteX0" fmla="*/ 0 w 630491"/>
                <a:gd name="connsiteY0" fmla="*/ 181553 h 181553"/>
                <a:gd name="connsiteX1" fmla="*/ 630491 w 630491"/>
                <a:gd name="connsiteY1" fmla="*/ 338 h 181553"/>
                <a:gd name="connsiteX0" fmla="*/ 0 w 656976"/>
                <a:gd name="connsiteY0" fmla="*/ 208218 h 208218"/>
                <a:gd name="connsiteX1" fmla="*/ 656976 w 656976"/>
                <a:gd name="connsiteY1" fmla="*/ 265 h 208218"/>
                <a:gd name="connsiteX0" fmla="*/ 0 w 656976"/>
                <a:gd name="connsiteY0" fmla="*/ 207953 h 207953"/>
                <a:gd name="connsiteX1" fmla="*/ 656976 w 656976"/>
                <a:gd name="connsiteY1" fmla="*/ 0 h 207953"/>
                <a:gd name="connsiteX0" fmla="*/ 0 w 242048"/>
                <a:gd name="connsiteY0" fmla="*/ 662506 h 662506"/>
                <a:gd name="connsiteX1" fmla="*/ 242048 w 242048"/>
                <a:gd name="connsiteY1" fmla="*/ 0 h 662506"/>
                <a:gd name="connsiteX0" fmla="*/ 0 w 242048"/>
                <a:gd name="connsiteY0" fmla="*/ 662506 h 662506"/>
                <a:gd name="connsiteX1" fmla="*/ 242048 w 242048"/>
                <a:gd name="connsiteY1" fmla="*/ 0 h 662506"/>
                <a:gd name="connsiteX0" fmla="*/ 0 w 242048"/>
                <a:gd name="connsiteY0" fmla="*/ 662506 h 662506"/>
                <a:gd name="connsiteX1" fmla="*/ 242048 w 242048"/>
                <a:gd name="connsiteY1" fmla="*/ 0 h 662506"/>
                <a:gd name="connsiteX0" fmla="*/ 4561 w 246609"/>
                <a:gd name="connsiteY0" fmla="*/ 662506 h 662506"/>
                <a:gd name="connsiteX1" fmla="*/ 246609 w 246609"/>
                <a:gd name="connsiteY1" fmla="*/ 0 h 662506"/>
              </a:gdLst>
              <a:ahLst/>
              <a:cxnLst>
                <a:cxn ang="0">
                  <a:pos x="connsiteX0" y="connsiteY0"/>
                </a:cxn>
                <a:cxn ang="0">
                  <a:pos x="connsiteX1" y="connsiteY1"/>
                </a:cxn>
              </a:cxnLst>
              <a:rect l="l" t="t" r="r" b="b"/>
              <a:pathLst>
                <a:path w="246609" h="662506">
                  <a:moveTo>
                    <a:pt x="4561" y="662506"/>
                  </a:moveTo>
                  <a:cubicBezTo>
                    <a:pt x="-24963" y="548538"/>
                    <a:pt x="92649" y="153818"/>
                    <a:pt x="246609" y="0"/>
                  </a:cubicBezTo>
                </a:path>
              </a:pathLst>
            </a:custGeom>
            <a:noFill/>
            <a:ln w="28575">
              <a:solidFill>
                <a:schemeClr val="tx2"/>
              </a:solidFill>
              <a:headEnd type="oval"/>
              <a:tailEnd type="none"/>
            </a:ln>
            <a:effectLst/>
          </p:spPr>
          <p:txBody>
            <a:bodyPr rtlCol="0" anchor="ctr"/>
            <a:lstStyle/>
            <a:p>
              <a:pPr algn="ctr"/>
              <a:endParaRPr lang="en-US">
                <a:solidFill>
                  <a:srgbClr val="444444"/>
                </a:solidFill>
              </a:endParaRPr>
            </a:p>
          </p:txBody>
        </p:sp>
      </p:grpSp>
      <p:sp>
        <p:nvSpPr>
          <p:cNvPr id="88" name="Freeform 63"/>
          <p:cNvSpPr>
            <a:spLocks/>
          </p:cNvSpPr>
          <p:nvPr/>
        </p:nvSpPr>
        <p:spPr bwMode="auto">
          <a:xfrm>
            <a:off x="5916106" y="1394672"/>
            <a:ext cx="475223" cy="327049"/>
          </a:xfrm>
          <a:custGeom>
            <a:avLst/>
            <a:gdLst>
              <a:gd name="T0" fmla="*/ 497 w 2073"/>
              <a:gd name="T1" fmla="*/ 1431 h 1431"/>
              <a:gd name="T2" fmla="*/ 0 w 2073"/>
              <a:gd name="T3" fmla="*/ 927 h 1431"/>
              <a:gd name="T4" fmla="*/ 447 w 2073"/>
              <a:gd name="T5" fmla="*/ 426 h 1431"/>
              <a:gd name="T6" fmla="*/ 1033 w 2073"/>
              <a:gd name="T7" fmla="*/ 0 h 1431"/>
              <a:gd name="T8" fmla="*/ 1648 w 2073"/>
              <a:gd name="T9" fmla="*/ 615 h 1431"/>
              <a:gd name="T10" fmla="*/ 1642 w 2073"/>
              <a:gd name="T11" fmla="*/ 698 h 1431"/>
              <a:gd name="T12" fmla="*/ 1704 w 2073"/>
              <a:gd name="T13" fmla="*/ 692 h 1431"/>
              <a:gd name="T14" fmla="*/ 2073 w 2073"/>
              <a:gd name="T15" fmla="*/ 1062 h 1431"/>
              <a:gd name="T16" fmla="*/ 1705 w 2073"/>
              <a:gd name="T17" fmla="*/ 1431 h 1431"/>
              <a:gd name="T18" fmla="*/ 1705 w 2073"/>
              <a:gd name="T19" fmla="*/ 1304 h 1431"/>
              <a:gd name="T20" fmla="*/ 1945 w 2073"/>
              <a:gd name="T21" fmla="*/ 1062 h 1431"/>
              <a:gd name="T22" fmla="*/ 1704 w 2073"/>
              <a:gd name="T23" fmla="*/ 820 h 1431"/>
              <a:gd name="T24" fmla="*/ 1604 w 2073"/>
              <a:gd name="T25" fmla="*/ 842 h 1431"/>
              <a:gd name="T26" fmla="*/ 1500 w 2073"/>
              <a:gd name="T27" fmla="*/ 1015 h 1431"/>
              <a:gd name="T28" fmla="*/ 1403 w 2073"/>
              <a:gd name="T29" fmla="*/ 932 h 1431"/>
              <a:gd name="T30" fmla="*/ 1520 w 2073"/>
              <a:gd name="T31" fmla="*/ 615 h 1431"/>
              <a:gd name="T32" fmla="*/ 1033 w 2073"/>
              <a:gd name="T33" fmla="*/ 128 h 1431"/>
              <a:gd name="T34" fmla="*/ 582 w 2073"/>
              <a:gd name="T35" fmla="*/ 430 h 1431"/>
              <a:gd name="T36" fmla="*/ 745 w 2073"/>
              <a:gd name="T37" fmla="*/ 484 h 1431"/>
              <a:gd name="T38" fmla="*/ 967 w 2073"/>
              <a:gd name="T39" fmla="*/ 596 h 1431"/>
              <a:gd name="T40" fmla="*/ 909 w 2073"/>
              <a:gd name="T41" fmla="*/ 710 h 1431"/>
              <a:gd name="T42" fmla="*/ 688 w 2073"/>
              <a:gd name="T43" fmla="*/ 599 h 1431"/>
              <a:gd name="T44" fmla="*/ 504 w 2073"/>
              <a:gd name="T45" fmla="*/ 551 h 1431"/>
              <a:gd name="T46" fmla="*/ 127 w 2073"/>
              <a:gd name="T47" fmla="*/ 927 h 1431"/>
              <a:gd name="T48" fmla="*/ 497 w 2073"/>
              <a:gd name="T49" fmla="*/ 1303 h 1431"/>
              <a:gd name="T50" fmla="*/ 497 w 2073"/>
              <a:gd name="T51" fmla="*/ 143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73" h="1431">
                <a:moveTo>
                  <a:pt x="497" y="1431"/>
                </a:moveTo>
                <a:cubicBezTo>
                  <a:pt x="222" y="1428"/>
                  <a:pt x="0" y="1203"/>
                  <a:pt x="0" y="927"/>
                </a:cubicBezTo>
                <a:cubicBezTo>
                  <a:pt x="0" y="668"/>
                  <a:pt x="196" y="455"/>
                  <a:pt x="447" y="426"/>
                </a:cubicBezTo>
                <a:cubicBezTo>
                  <a:pt x="529" y="174"/>
                  <a:pt x="765" y="0"/>
                  <a:pt x="1033" y="0"/>
                </a:cubicBezTo>
                <a:cubicBezTo>
                  <a:pt x="1372" y="0"/>
                  <a:pt x="1648" y="276"/>
                  <a:pt x="1648" y="615"/>
                </a:cubicBezTo>
                <a:cubicBezTo>
                  <a:pt x="1648" y="643"/>
                  <a:pt x="1645" y="671"/>
                  <a:pt x="1642" y="698"/>
                </a:cubicBezTo>
                <a:cubicBezTo>
                  <a:pt x="1662" y="695"/>
                  <a:pt x="1683" y="692"/>
                  <a:pt x="1704" y="692"/>
                </a:cubicBezTo>
                <a:cubicBezTo>
                  <a:pt x="1907" y="692"/>
                  <a:pt x="2073" y="858"/>
                  <a:pt x="2073" y="1062"/>
                </a:cubicBezTo>
                <a:cubicBezTo>
                  <a:pt x="2073" y="1265"/>
                  <a:pt x="1908" y="1431"/>
                  <a:pt x="1705" y="1431"/>
                </a:cubicBezTo>
                <a:lnTo>
                  <a:pt x="1705" y="1304"/>
                </a:lnTo>
                <a:cubicBezTo>
                  <a:pt x="1838" y="1303"/>
                  <a:pt x="1945" y="1195"/>
                  <a:pt x="1945" y="1062"/>
                </a:cubicBezTo>
                <a:cubicBezTo>
                  <a:pt x="1945" y="928"/>
                  <a:pt x="1837" y="820"/>
                  <a:pt x="1704" y="820"/>
                </a:cubicBezTo>
                <a:cubicBezTo>
                  <a:pt x="1669" y="820"/>
                  <a:pt x="1636" y="828"/>
                  <a:pt x="1604" y="842"/>
                </a:cubicBezTo>
                <a:cubicBezTo>
                  <a:pt x="1579" y="904"/>
                  <a:pt x="1545" y="963"/>
                  <a:pt x="1500" y="1015"/>
                </a:cubicBezTo>
                <a:lnTo>
                  <a:pt x="1403" y="932"/>
                </a:lnTo>
                <a:cubicBezTo>
                  <a:pt x="1479" y="844"/>
                  <a:pt x="1520" y="732"/>
                  <a:pt x="1520" y="615"/>
                </a:cubicBezTo>
                <a:cubicBezTo>
                  <a:pt x="1520" y="346"/>
                  <a:pt x="1301" y="128"/>
                  <a:pt x="1033" y="128"/>
                </a:cubicBezTo>
                <a:cubicBezTo>
                  <a:pt x="833" y="128"/>
                  <a:pt x="656" y="249"/>
                  <a:pt x="582" y="430"/>
                </a:cubicBezTo>
                <a:cubicBezTo>
                  <a:pt x="635" y="439"/>
                  <a:pt x="688" y="457"/>
                  <a:pt x="745" y="484"/>
                </a:cubicBezTo>
                <a:lnTo>
                  <a:pt x="967" y="596"/>
                </a:lnTo>
                <a:lnTo>
                  <a:pt x="909" y="710"/>
                </a:lnTo>
                <a:lnTo>
                  <a:pt x="688" y="599"/>
                </a:lnTo>
                <a:cubicBezTo>
                  <a:pt x="622" y="567"/>
                  <a:pt x="562" y="551"/>
                  <a:pt x="504" y="551"/>
                </a:cubicBezTo>
                <a:cubicBezTo>
                  <a:pt x="296" y="551"/>
                  <a:pt x="127" y="720"/>
                  <a:pt x="127" y="927"/>
                </a:cubicBezTo>
                <a:cubicBezTo>
                  <a:pt x="127" y="1132"/>
                  <a:pt x="292" y="1300"/>
                  <a:pt x="497" y="1303"/>
                </a:cubicBezTo>
                <a:lnTo>
                  <a:pt x="497" y="14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44444"/>
              </a:solidFill>
              <a:latin typeface="Museo Sans For Dell"/>
            </a:endParaRPr>
          </a:p>
        </p:txBody>
      </p:sp>
    </p:spTree>
    <p:extLst>
      <p:ext uri="{BB962C8B-B14F-4D97-AF65-F5344CB8AC3E}">
        <p14:creationId xmlns:p14="http://schemas.microsoft.com/office/powerpoint/2010/main" val="1997602177"/>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33600" y="1219244"/>
            <a:ext cx="7010400" cy="2238193"/>
          </a:xfrm>
          <a:prstGeom prst="rect">
            <a:avLst/>
          </a:prstGeom>
          <a:solidFill>
            <a:srgbClr val="EEEEEE"/>
          </a:solidFill>
          <a:effectLst/>
        </p:spPr>
        <p:txBody>
          <a:bodyPr wrap="square" lIns="182880" tIns="137160" rIns="137160" bIns="137160" rtlCol="0" anchor="ctr">
            <a:noAutofit/>
          </a:bodyPr>
          <a:lstStyle/>
          <a:p>
            <a:pPr algn="ctr">
              <a:lnSpc>
                <a:spcPct val="90000"/>
              </a:lnSpc>
              <a:spcBef>
                <a:spcPts val="600"/>
              </a:spcBef>
              <a:defRPr/>
            </a:pPr>
            <a:endParaRPr lang="en-US" sz="2000" kern="0" dirty="0" err="1">
              <a:solidFill>
                <a:srgbClr val="FFFFFF"/>
              </a:solidFill>
            </a:endParaRPr>
          </a:p>
        </p:txBody>
      </p:sp>
      <p:pic>
        <p:nvPicPr>
          <p:cNvPr id="20" name="Picture 2" descr="C:\Users\samir_bains\Google Drive\Business\getty_108355773_v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734"/>
          <a:stretch/>
        </p:blipFill>
        <p:spPr bwMode="auto">
          <a:xfrm>
            <a:off x="1" y="1219244"/>
            <a:ext cx="3528482" cy="2245523"/>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2133600" y="3687485"/>
            <a:ext cx="7010400" cy="2106399"/>
          </a:xfrm>
          <a:prstGeom prst="rect">
            <a:avLst/>
          </a:prstGeom>
          <a:solidFill>
            <a:srgbClr val="EEEEEE"/>
          </a:solidFill>
          <a:effectLst/>
        </p:spPr>
        <p:txBody>
          <a:bodyPr wrap="square" lIns="182880" tIns="137160" rIns="137160" bIns="137160" rtlCol="0" anchor="ctr">
            <a:noAutofit/>
          </a:bodyPr>
          <a:lstStyle/>
          <a:p>
            <a:pPr algn="ctr">
              <a:lnSpc>
                <a:spcPct val="90000"/>
              </a:lnSpc>
              <a:spcBef>
                <a:spcPts val="600"/>
              </a:spcBef>
              <a:defRPr/>
            </a:pPr>
            <a:endParaRPr lang="en-US" sz="2000" kern="0" dirty="0" err="1">
              <a:solidFill>
                <a:srgbClr val="FFFFFF"/>
              </a:solidFill>
            </a:endParaRPr>
          </a:p>
        </p:txBody>
      </p:sp>
      <p:pic>
        <p:nvPicPr>
          <p:cNvPr id="22" name="Picture 3" descr="C:\Users\samir_bains\Google Drive\Concepts\medwt705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3691295"/>
            <a:ext cx="3528484" cy="210259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3719689" y="4001133"/>
            <a:ext cx="5225135" cy="1731243"/>
          </a:xfrm>
          <a:prstGeom prst="rect">
            <a:avLst/>
          </a:prstGeom>
          <a:noFill/>
        </p:spPr>
        <p:txBody>
          <a:bodyPr wrap="square" rtlCol="0">
            <a:spAutoFit/>
          </a:bodyPr>
          <a:lstStyle/>
          <a:p>
            <a:pPr marL="285750" indent="-285750">
              <a:spcAft>
                <a:spcPts val="600"/>
              </a:spcAft>
              <a:buFont typeface="Arial" pitchFamily="34" charset="0"/>
              <a:buChar char="•"/>
            </a:pPr>
            <a:r>
              <a:rPr lang="en-US" sz="1200" dirty="0" err="1">
                <a:solidFill>
                  <a:srgbClr val="444444"/>
                </a:solidFill>
                <a:latin typeface="Museo Sans For Dell"/>
                <a:hlinkClick r:id="rId5"/>
              </a:rPr>
              <a:t>OpenManage</a:t>
            </a:r>
            <a:r>
              <a:rPr lang="en-US" sz="1200" dirty="0">
                <a:solidFill>
                  <a:srgbClr val="444444"/>
                </a:solidFill>
                <a:latin typeface="Museo Sans For Dell"/>
                <a:hlinkClick r:id="rId5"/>
              </a:rPr>
              <a:t> Essentials</a:t>
            </a:r>
            <a:r>
              <a:rPr lang="en-US" sz="1200" dirty="0">
                <a:solidFill>
                  <a:srgbClr val="444444"/>
                </a:solidFill>
                <a:latin typeface="Museo Sans For Dell"/>
              </a:rPr>
              <a:t> (OME)</a:t>
            </a:r>
          </a:p>
          <a:p>
            <a:pPr marL="285750" indent="-285750">
              <a:spcBef>
                <a:spcPts val="300"/>
              </a:spcBef>
              <a:spcAft>
                <a:spcPts val="600"/>
              </a:spcAft>
              <a:buFont typeface="Arial" pitchFamily="34" charset="0"/>
              <a:buChar char="•"/>
            </a:pPr>
            <a:r>
              <a:rPr lang="en-US" sz="1200" dirty="0">
                <a:solidFill>
                  <a:srgbClr val="444444"/>
                </a:solidFill>
                <a:latin typeface="Museo Sans For Dell"/>
              </a:rPr>
              <a:t>SNMP configured on monitored devices to send Traps to OME</a:t>
            </a:r>
          </a:p>
          <a:p>
            <a:pPr marL="285750" indent="-285750">
              <a:spcBef>
                <a:spcPts val="300"/>
              </a:spcBef>
              <a:buFont typeface="Arial" pitchFamily="34" charset="0"/>
              <a:buChar char="•"/>
            </a:pPr>
            <a:r>
              <a:rPr lang="en-US" sz="1200" dirty="0" err="1">
                <a:solidFill>
                  <a:srgbClr val="444444"/>
                </a:solidFill>
                <a:latin typeface="Museo Sans For Dell"/>
              </a:rPr>
              <a:t>ProSupport</a:t>
            </a:r>
            <a:r>
              <a:rPr lang="en-US" sz="1200" dirty="0">
                <a:solidFill>
                  <a:srgbClr val="444444"/>
                </a:solidFill>
                <a:latin typeface="Museo Sans For Dell"/>
              </a:rPr>
              <a:t> entitlement on monitored devices</a:t>
            </a:r>
          </a:p>
          <a:p>
            <a:pPr>
              <a:spcBef>
                <a:spcPts val="300"/>
              </a:spcBef>
            </a:pPr>
            <a:endParaRPr lang="en-US" sz="1200" dirty="0" smtClean="0">
              <a:solidFill>
                <a:srgbClr val="444444"/>
              </a:solidFill>
              <a:latin typeface="Museo Sans For Dell"/>
            </a:endParaRPr>
          </a:p>
          <a:p>
            <a:pPr>
              <a:spcBef>
                <a:spcPts val="300"/>
              </a:spcBef>
            </a:pPr>
            <a:r>
              <a:rPr lang="en-US" sz="1200" b="1" dirty="0" smtClean="0">
                <a:solidFill>
                  <a:srgbClr val="444444"/>
                </a:solidFill>
                <a:latin typeface="Museo Sans For Dell"/>
              </a:rPr>
              <a:t>For a full list of </a:t>
            </a:r>
            <a:r>
              <a:rPr lang="en-US" sz="1200" b="1" dirty="0" smtClean="0">
                <a:solidFill>
                  <a:srgbClr val="444444"/>
                </a:solidFill>
                <a:latin typeface="Museo Sans For Dell"/>
                <a:hlinkClick r:id="rId6"/>
              </a:rPr>
              <a:t>supported systems</a:t>
            </a:r>
            <a:r>
              <a:rPr lang="en-US" sz="1200" dirty="0" smtClean="0">
                <a:solidFill>
                  <a:srgbClr val="444444"/>
                </a:solidFill>
                <a:latin typeface="Museo Sans For Dell"/>
              </a:rPr>
              <a:t/>
            </a:r>
            <a:br>
              <a:rPr lang="en-US" sz="1200" dirty="0" smtClean="0">
                <a:solidFill>
                  <a:srgbClr val="444444"/>
                </a:solidFill>
                <a:latin typeface="Museo Sans For Dell"/>
              </a:rPr>
            </a:br>
            <a:endParaRPr lang="en-US" sz="1200" dirty="0">
              <a:solidFill>
                <a:srgbClr val="444444"/>
              </a:solidFill>
              <a:latin typeface="Museo Sans For Dell"/>
            </a:endParaRPr>
          </a:p>
          <a:p>
            <a:pPr>
              <a:spcBef>
                <a:spcPts val="300"/>
              </a:spcBef>
            </a:pPr>
            <a:endParaRPr lang="en-US" sz="1200" dirty="0">
              <a:solidFill>
                <a:srgbClr val="444444"/>
              </a:solidFill>
              <a:latin typeface="Museo Sans For Dell"/>
            </a:endParaRPr>
          </a:p>
        </p:txBody>
      </p:sp>
      <p:sp>
        <p:nvSpPr>
          <p:cNvPr id="24" name="TextBox 23"/>
          <p:cNvSpPr txBox="1"/>
          <p:nvPr/>
        </p:nvSpPr>
        <p:spPr>
          <a:xfrm>
            <a:off x="3719689" y="1513131"/>
            <a:ext cx="5531555" cy="2012859"/>
          </a:xfrm>
          <a:prstGeom prst="rect">
            <a:avLst/>
          </a:prstGeom>
          <a:noFill/>
        </p:spPr>
        <p:txBody>
          <a:bodyPr wrap="square" rtlCol="0">
            <a:spAutoFit/>
          </a:bodyPr>
          <a:lstStyle/>
          <a:p>
            <a:pPr marL="342900" indent="-342900">
              <a:spcBef>
                <a:spcPct val="20000"/>
              </a:spcBef>
              <a:buFont typeface="Arial" pitchFamily="34" charset="0"/>
              <a:buChar char="•"/>
              <a:defRPr/>
            </a:pPr>
            <a:r>
              <a:rPr lang="en-US" sz="1200" dirty="0">
                <a:solidFill>
                  <a:srgbClr val="444444"/>
                </a:solidFill>
                <a:latin typeface="Museo Sans For Dell"/>
              </a:rPr>
              <a:t>9G-12G PowerEdge servers running </a:t>
            </a:r>
            <a:r>
              <a:rPr lang="en-US" sz="1200" dirty="0" smtClean="0">
                <a:solidFill>
                  <a:srgbClr val="444444"/>
                </a:solidFill>
                <a:latin typeface="Museo Sans For Dell"/>
              </a:rPr>
              <a:t>the following Operating </a:t>
            </a:r>
            <a:br>
              <a:rPr lang="en-US" sz="1200" dirty="0" smtClean="0">
                <a:solidFill>
                  <a:srgbClr val="444444"/>
                </a:solidFill>
                <a:latin typeface="Museo Sans For Dell"/>
              </a:rPr>
            </a:br>
            <a:r>
              <a:rPr lang="en-US" sz="1200" dirty="0" smtClean="0">
                <a:solidFill>
                  <a:srgbClr val="444444"/>
                </a:solidFill>
                <a:latin typeface="Museo Sans For Dell"/>
              </a:rPr>
              <a:t>system</a:t>
            </a:r>
            <a:r>
              <a:rPr lang="en-US" sz="1200" dirty="0">
                <a:solidFill>
                  <a:srgbClr val="444444"/>
                </a:solidFill>
                <a:latin typeface="Museo Sans For Dell"/>
              </a:rPr>
              <a:t>: </a:t>
            </a:r>
          </a:p>
          <a:p>
            <a:pPr>
              <a:spcBef>
                <a:spcPct val="20000"/>
              </a:spcBef>
              <a:defRPr/>
            </a:pPr>
            <a:r>
              <a:rPr lang="en-US" sz="1200" dirty="0">
                <a:solidFill>
                  <a:srgbClr val="444444"/>
                </a:solidFill>
                <a:latin typeface="Museo Sans For Dell"/>
              </a:rPr>
              <a:t>            - Windows </a:t>
            </a:r>
          </a:p>
          <a:p>
            <a:pPr>
              <a:spcBef>
                <a:spcPct val="20000"/>
              </a:spcBef>
              <a:defRPr/>
            </a:pPr>
            <a:r>
              <a:rPr lang="en-US" sz="1200" dirty="0">
                <a:solidFill>
                  <a:srgbClr val="444444"/>
                </a:solidFill>
                <a:latin typeface="Museo Sans For Dell"/>
              </a:rPr>
              <a:t>            - Linux</a:t>
            </a:r>
          </a:p>
          <a:p>
            <a:pPr>
              <a:spcBef>
                <a:spcPct val="20000"/>
              </a:spcBef>
              <a:defRPr/>
            </a:pPr>
            <a:r>
              <a:rPr lang="en-US" sz="1200" dirty="0">
                <a:solidFill>
                  <a:srgbClr val="444444"/>
                </a:solidFill>
                <a:latin typeface="Museo Sans For Dell"/>
              </a:rPr>
              <a:t>            - ESX/</a:t>
            </a:r>
            <a:r>
              <a:rPr lang="en-US" sz="1200" dirty="0" err="1">
                <a:solidFill>
                  <a:srgbClr val="444444"/>
                </a:solidFill>
                <a:latin typeface="Museo Sans For Dell"/>
              </a:rPr>
              <a:t>ESXi</a:t>
            </a:r>
            <a:r>
              <a:rPr lang="en-US" sz="1200" dirty="0">
                <a:solidFill>
                  <a:srgbClr val="444444"/>
                </a:solidFill>
                <a:latin typeface="Museo Sans For Dell"/>
              </a:rPr>
              <a:t> </a:t>
            </a:r>
          </a:p>
          <a:p>
            <a:pPr marL="285750" indent="-285750">
              <a:spcBef>
                <a:spcPct val="20000"/>
              </a:spcBef>
              <a:buFont typeface="Arial" pitchFamily="34" charset="0"/>
              <a:buChar char="•"/>
              <a:defRPr/>
            </a:pPr>
            <a:r>
              <a:rPr lang="en-US" sz="1200" dirty="0" err="1">
                <a:solidFill>
                  <a:srgbClr val="444444"/>
                </a:solidFill>
                <a:latin typeface="Museo Sans For Dell"/>
              </a:rPr>
              <a:t>PowerVault</a:t>
            </a:r>
            <a:r>
              <a:rPr lang="en-US" sz="1200" dirty="0">
                <a:solidFill>
                  <a:srgbClr val="444444"/>
                </a:solidFill>
                <a:latin typeface="Museo Sans For Dell"/>
              </a:rPr>
              <a:t> Storage (MD,NX,DL)</a:t>
            </a:r>
          </a:p>
          <a:p>
            <a:pPr marL="285750" indent="-285750">
              <a:spcBef>
                <a:spcPct val="20000"/>
              </a:spcBef>
              <a:buFont typeface="Arial" pitchFamily="34" charset="0"/>
              <a:buChar char="•"/>
              <a:defRPr/>
            </a:pPr>
            <a:r>
              <a:rPr lang="en-US" sz="1200" dirty="0" err="1">
                <a:solidFill>
                  <a:srgbClr val="444444"/>
                </a:solidFill>
                <a:latin typeface="Museo Sans For Dell"/>
              </a:rPr>
              <a:t>PowerConnect</a:t>
            </a:r>
            <a:r>
              <a:rPr lang="en-US" sz="1200" dirty="0">
                <a:solidFill>
                  <a:srgbClr val="444444"/>
                </a:solidFill>
                <a:latin typeface="Museo Sans For Dell"/>
              </a:rPr>
              <a:t> Switches</a:t>
            </a:r>
          </a:p>
          <a:p>
            <a:pPr marL="285750" indent="-285750">
              <a:spcBef>
                <a:spcPct val="20000"/>
              </a:spcBef>
              <a:buFont typeface="Arial" pitchFamily="34" charset="0"/>
              <a:buChar char="•"/>
              <a:defRPr/>
            </a:pPr>
            <a:r>
              <a:rPr lang="en-US" sz="1200" dirty="0" err="1" smtClean="0">
                <a:solidFill>
                  <a:srgbClr val="444444"/>
                </a:solidFill>
                <a:latin typeface="Museo Sans For Dell"/>
              </a:rPr>
              <a:t>EqualLogic</a:t>
            </a:r>
            <a:r>
              <a:rPr lang="en-US" sz="1200" dirty="0" smtClean="0">
                <a:solidFill>
                  <a:srgbClr val="444444"/>
                </a:solidFill>
                <a:latin typeface="Museo Sans For Dell"/>
              </a:rPr>
              <a:t> </a:t>
            </a:r>
            <a:r>
              <a:rPr lang="en-US" sz="1200" dirty="0">
                <a:solidFill>
                  <a:srgbClr val="444444"/>
                </a:solidFill>
                <a:latin typeface="Museo Sans For Dell"/>
              </a:rPr>
              <a:t>Arrays</a:t>
            </a:r>
          </a:p>
          <a:p>
            <a:pPr marL="285750" indent="-285750">
              <a:spcBef>
                <a:spcPct val="20000"/>
              </a:spcBef>
              <a:buFont typeface="Arial" pitchFamily="34" charset="0"/>
              <a:buChar char="•"/>
              <a:defRPr/>
            </a:pPr>
            <a:r>
              <a:rPr lang="en-US" sz="1200" dirty="0" smtClean="0">
                <a:solidFill>
                  <a:srgbClr val="444444"/>
                </a:solidFill>
                <a:latin typeface="Museo Sans For Dell"/>
              </a:rPr>
              <a:t>F10 </a:t>
            </a:r>
            <a:endParaRPr lang="en-US" sz="1200" dirty="0">
              <a:solidFill>
                <a:srgbClr val="444444"/>
              </a:solidFill>
              <a:latin typeface="Museo Sans For Dell"/>
            </a:endParaRPr>
          </a:p>
        </p:txBody>
      </p:sp>
      <p:sp>
        <p:nvSpPr>
          <p:cNvPr id="25" name="TextBox 24"/>
          <p:cNvSpPr txBox="1"/>
          <p:nvPr/>
        </p:nvSpPr>
        <p:spPr>
          <a:xfrm>
            <a:off x="3630048" y="3692213"/>
            <a:ext cx="2709334" cy="338554"/>
          </a:xfrm>
          <a:prstGeom prst="rect">
            <a:avLst/>
          </a:prstGeom>
          <a:noFill/>
        </p:spPr>
        <p:txBody>
          <a:bodyPr wrap="square" rtlCol="0">
            <a:spAutoFit/>
          </a:bodyPr>
          <a:lstStyle/>
          <a:p>
            <a:pPr>
              <a:defRPr/>
            </a:pPr>
            <a:r>
              <a:rPr lang="en-US" sz="1600" b="1" kern="0" dirty="0">
                <a:solidFill>
                  <a:srgbClr val="444444"/>
                </a:solidFill>
                <a:latin typeface="Museo Sans For Dell"/>
              </a:rPr>
              <a:t>Prerequisites</a:t>
            </a:r>
          </a:p>
        </p:txBody>
      </p:sp>
      <p:sp>
        <p:nvSpPr>
          <p:cNvPr id="26" name="TextBox 25"/>
          <p:cNvSpPr txBox="1"/>
          <p:nvPr/>
        </p:nvSpPr>
        <p:spPr>
          <a:xfrm>
            <a:off x="3630048" y="1219679"/>
            <a:ext cx="2709334" cy="338554"/>
          </a:xfrm>
          <a:prstGeom prst="rect">
            <a:avLst/>
          </a:prstGeom>
          <a:noFill/>
        </p:spPr>
        <p:txBody>
          <a:bodyPr wrap="square" rtlCol="0">
            <a:spAutoFit/>
          </a:bodyPr>
          <a:lstStyle/>
          <a:p>
            <a:pPr>
              <a:defRPr/>
            </a:pPr>
            <a:r>
              <a:rPr lang="en-US" sz="1600" b="1" kern="0" dirty="0">
                <a:solidFill>
                  <a:srgbClr val="444444"/>
                </a:solidFill>
                <a:latin typeface="Museo Sans For Dell"/>
              </a:rPr>
              <a:t>Supported systems</a:t>
            </a:r>
          </a:p>
        </p:txBody>
      </p:sp>
      <p:sp>
        <p:nvSpPr>
          <p:cNvPr id="3" name="Title 2"/>
          <p:cNvSpPr>
            <a:spLocks noGrp="1"/>
          </p:cNvSpPr>
          <p:nvPr>
            <p:ph type="title"/>
          </p:nvPr>
        </p:nvSpPr>
        <p:spPr/>
        <p:txBody>
          <a:bodyPr/>
          <a:lstStyle/>
          <a:p>
            <a:r>
              <a:rPr lang="en-US" dirty="0" err="1" smtClean="0"/>
              <a:t>SupportAssist</a:t>
            </a:r>
            <a:r>
              <a:rPr lang="en-US" dirty="0" smtClean="0"/>
              <a:t> requirements for OME</a:t>
            </a:r>
            <a:endParaRPr lang="en-US" dirty="0"/>
          </a:p>
        </p:txBody>
      </p:sp>
    </p:spTree>
    <p:extLst>
      <p:ext uri="{BB962C8B-B14F-4D97-AF65-F5344CB8AC3E}">
        <p14:creationId xmlns:p14="http://schemas.microsoft.com/office/powerpoint/2010/main" val="3120754877"/>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33600" y="1219244"/>
            <a:ext cx="7010400" cy="2238193"/>
          </a:xfrm>
          <a:prstGeom prst="rect">
            <a:avLst/>
          </a:prstGeom>
          <a:solidFill>
            <a:srgbClr val="EEEEEE"/>
          </a:solidFill>
          <a:effectLst/>
        </p:spPr>
        <p:txBody>
          <a:bodyPr wrap="square" lIns="182880" tIns="137160" rIns="137160" bIns="137160" rtlCol="0" anchor="ctr">
            <a:noAutofit/>
          </a:bodyPr>
          <a:lstStyle/>
          <a:p>
            <a:pPr algn="ctr">
              <a:lnSpc>
                <a:spcPct val="90000"/>
              </a:lnSpc>
              <a:spcBef>
                <a:spcPts val="600"/>
              </a:spcBef>
              <a:defRPr/>
            </a:pPr>
            <a:endParaRPr lang="en-US" sz="2000" kern="0" dirty="0" err="1">
              <a:solidFill>
                <a:srgbClr val="FFFFFF"/>
              </a:solidFill>
            </a:endParaRPr>
          </a:p>
        </p:txBody>
      </p:sp>
      <p:pic>
        <p:nvPicPr>
          <p:cNvPr id="20" name="Picture 2" descr="C:\Users\samir_bains\Google Drive\Business\getty_108355773_v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734"/>
          <a:stretch/>
        </p:blipFill>
        <p:spPr bwMode="auto">
          <a:xfrm>
            <a:off x="1" y="1219244"/>
            <a:ext cx="3528482" cy="2245523"/>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2133600" y="3687485"/>
            <a:ext cx="7010400" cy="2106399"/>
          </a:xfrm>
          <a:prstGeom prst="rect">
            <a:avLst/>
          </a:prstGeom>
          <a:solidFill>
            <a:srgbClr val="EEEEEE"/>
          </a:solidFill>
          <a:effectLst/>
        </p:spPr>
        <p:txBody>
          <a:bodyPr wrap="square" lIns="182880" tIns="137160" rIns="137160" bIns="137160" rtlCol="0" anchor="ctr">
            <a:noAutofit/>
          </a:bodyPr>
          <a:lstStyle/>
          <a:p>
            <a:pPr algn="ctr">
              <a:lnSpc>
                <a:spcPct val="90000"/>
              </a:lnSpc>
              <a:spcBef>
                <a:spcPts val="600"/>
              </a:spcBef>
              <a:defRPr/>
            </a:pPr>
            <a:endParaRPr lang="en-US" sz="2000" kern="0" dirty="0" err="1">
              <a:solidFill>
                <a:srgbClr val="FFFFFF"/>
              </a:solidFill>
            </a:endParaRPr>
          </a:p>
        </p:txBody>
      </p:sp>
      <p:pic>
        <p:nvPicPr>
          <p:cNvPr id="22" name="Picture 3" descr="C:\Users\samir_bains\Google Drive\Concepts\medwt7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3691295"/>
            <a:ext cx="3528484" cy="210259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3719689" y="3963033"/>
            <a:ext cx="5225135" cy="2023631"/>
          </a:xfrm>
          <a:prstGeom prst="rect">
            <a:avLst/>
          </a:prstGeom>
          <a:noFill/>
        </p:spPr>
        <p:txBody>
          <a:bodyPr wrap="square" rtlCol="0">
            <a:spAutoFit/>
          </a:bodyPr>
          <a:lstStyle/>
          <a:p>
            <a:pPr marL="225425" indent="-225425" fontAlgn="auto">
              <a:spcBef>
                <a:spcPts val="0"/>
              </a:spcBef>
              <a:spcAft>
                <a:spcPts val="600"/>
              </a:spcAft>
              <a:buFont typeface="Arial" pitchFamily="34" charset="0"/>
              <a:buChar char="•"/>
            </a:pPr>
            <a:r>
              <a:rPr lang="en-US" sz="1400" dirty="0">
                <a:solidFill>
                  <a:srgbClr val="444444"/>
                </a:solidFill>
                <a:latin typeface="Museo Sans For Dell"/>
              </a:rPr>
              <a:t>Microsoft </a:t>
            </a:r>
            <a:r>
              <a:rPr lang="en-US" sz="1400" dirty="0" smtClean="0">
                <a:solidFill>
                  <a:srgbClr val="444444"/>
                </a:solidFill>
                <a:latin typeface="Museo Sans For Dell"/>
              </a:rPr>
              <a:t>System </a:t>
            </a:r>
            <a:r>
              <a:rPr lang="en-US" sz="1400" dirty="0">
                <a:solidFill>
                  <a:srgbClr val="444444"/>
                </a:solidFill>
                <a:latin typeface="Museo Sans For Dell"/>
              </a:rPr>
              <a:t>Center Operations Manager </a:t>
            </a:r>
            <a:r>
              <a:rPr lang="en-US" sz="1400" dirty="0" smtClean="0">
                <a:solidFill>
                  <a:srgbClr val="444444"/>
                </a:solidFill>
                <a:latin typeface="Museo Sans For Dell"/>
              </a:rPr>
              <a:t>2007 or 2012 </a:t>
            </a:r>
            <a:r>
              <a:rPr lang="en-US" sz="1400" dirty="0">
                <a:solidFill>
                  <a:srgbClr val="444444"/>
                </a:solidFill>
                <a:latin typeface="Museo Sans For Dell"/>
              </a:rPr>
              <a:t>on </a:t>
            </a:r>
            <a:r>
              <a:rPr lang="en-US" sz="1400" dirty="0" smtClean="0">
                <a:solidFill>
                  <a:srgbClr val="444444"/>
                </a:solidFill>
                <a:latin typeface="Museo Sans For Dell"/>
              </a:rPr>
              <a:t>Windows Server 2008 </a:t>
            </a:r>
          </a:p>
          <a:p>
            <a:pPr marL="225425" indent="-225425" fontAlgn="auto">
              <a:spcBef>
                <a:spcPts val="0"/>
              </a:spcBef>
              <a:spcAft>
                <a:spcPts val="0"/>
              </a:spcAft>
              <a:buFont typeface="Arial" pitchFamily="34" charset="0"/>
              <a:buChar char="•"/>
            </a:pPr>
            <a:r>
              <a:rPr lang="en-US" sz="1400" dirty="0" smtClean="0">
                <a:solidFill>
                  <a:srgbClr val="444444"/>
                </a:solidFill>
                <a:latin typeface="Museo Sans For Dell"/>
              </a:rPr>
              <a:t>Dell Server Management </a:t>
            </a:r>
            <a:r>
              <a:rPr lang="en-US" sz="1400" dirty="0">
                <a:solidFill>
                  <a:srgbClr val="444444"/>
                </a:solidFill>
                <a:latin typeface="Museo Sans For Dell"/>
              </a:rPr>
              <a:t>Pack </a:t>
            </a:r>
            <a:r>
              <a:rPr lang="en-US" sz="1400" dirty="0" smtClean="0">
                <a:solidFill>
                  <a:srgbClr val="444444"/>
                </a:solidFill>
                <a:latin typeface="Museo Sans For Dell"/>
              </a:rPr>
              <a:t>Suite configured </a:t>
            </a:r>
            <a:r>
              <a:rPr lang="en-US" sz="1400" dirty="0">
                <a:solidFill>
                  <a:srgbClr val="444444"/>
                </a:solidFill>
                <a:latin typeface="Museo Sans For Dell"/>
              </a:rPr>
              <a:t>to monitor PowerEdge </a:t>
            </a:r>
            <a:r>
              <a:rPr lang="en-US" sz="1400" dirty="0" smtClean="0">
                <a:solidFill>
                  <a:srgbClr val="444444"/>
                </a:solidFill>
                <a:latin typeface="Museo Sans For Dell"/>
              </a:rPr>
              <a:t>Servers </a:t>
            </a:r>
          </a:p>
          <a:p>
            <a:pPr marL="225425" indent="-225425" fontAlgn="auto">
              <a:spcBef>
                <a:spcPts val="600"/>
              </a:spcBef>
              <a:spcAft>
                <a:spcPts val="0"/>
              </a:spcAft>
              <a:buFont typeface="Arial" pitchFamily="34" charset="0"/>
              <a:buChar char="•"/>
            </a:pPr>
            <a:r>
              <a:rPr lang="en-US" sz="1400" dirty="0">
                <a:solidFill>
                  <a:srgbClr val="444444"/>
                </a:solidFill>
                <a:latin typeface="Museo Sans For Dell"/>
              </a:rPr>
              <a:t>SupportAssist for Microsoft </a:t>
            </a:r>
            <a:r>
              <a:rPr lang="en-US" sz="1400" dirty="0" smtClean="0">
                <a:solidFill>
                  <a:srgbClr val="444444"/>
                </a:solidFill>
                <a:latin typeface="Museo Sans For Dell"/>
              </a:rPr>
              <a:t>SCOM</a:t>
            </a:r>
            <a:endParaRPr lang="en-US" sz="1400" dirty="0">
              <a:solidFill>
                <a:srgbClr val="444444"/>
              </a:solidFill>
              <a:latin typeface="Museo Sans For Dell"/>
            </a:endParaRPr>
          </a:p>
          <a:p>
            <a:pPr marL="225425" indent="-225425">
              <a:spcBef>
                <a:spcPts val="300"/>
              </a:spcBef>
              <a:buFont typeface="Arial" pitchFamily="34" charset="0"/>
              <a:buChar char="•"/>
            </a:pPr>
            <a:r>
              <a:rPr lang="en-US" sz="1400" dirty="0" err="1" smtClean="0">
                <a:solidFill>
                  <a:srgbClr val="444444"/>
                </a:solidFill>
                <a:latin typeface="Museo Sans For Dell"/>
              </a:rPr>
              <a:t>ProSupport</a:t>
            </a:r>
            <a:r>
              <a:rPr lang="en-US" sz="1400" dirty="0" smtClean="0">
                <a:solidFill>
                  <a:srgbClr val="444444"/>
                </a:solidFill>
                <a:latin typeface="Museo Sans For Dell"/>
              </a:rPr>
              <a:t> entitlement on </a:t>
            </a:r>
            <a:r>
              <a:rPr lang="en-US" sz="1400" dirty="0">
                <a:solidFill>
                  <a:srgbClr val="444444"/>
                </a:solidFill>
                <a:latin typeface="Museo Sans For Dell"/>
              </a:rPr>
              <a:t>monitored devices</a:t>
            </a:r>
          </a:p>
          <a:p>
            <a:pPr marL="285750" indent="-285750">
              <a:spcBef>
                <a:spcPts val="300"/>
              </a:spcBef>
              <a:buFont typeface="Arial" pitchFamily="34" charset="0"/>
              <a:buChar char="•"/>
            </a:pPr>
            <a:endParaRPr lang="en-US" sz="1200" dirty="0">
              <a:solidFill>
                <a:srgbClr val="444444"/>
              </a:solidFill>
              <a:latin typeface="Museo Sans For Dell"/>
            </a:endParaRPr>
          </a:p>
          <a:p>
            <a:pPr>
              <a:spcBef>
                <a:spcPts val="300"/>
              </a:spcBef>
            </a:pPr>
            <a:endParaRPr lang="en-US" sz="1200" dirty="0">
              <a:solidFill>
                <a:srgbClr val="444444"/>
              </a:solidFill>
              <a:latin typeface="Museo Sans For Dell"/>
            </a:endParaRPr>
          </a:p>
        </p:txBody>
      </p:sp>
      <p:sp>
        <p:nvSpPr>
          <p:cNvPr id="24" name="TextBox 23"/>
          <p:cNvSpPr txBox="1"/>
          <p:nvPr/>
        </p:nvSpPr>
        <p:spPr>
          <a:xfrm>
            <a:off x="3719689" y="1513131"/>
            <a:ext cx="5531555" cy="1692771"/>
          </a:xfrm>
          <a:prstGeom prst="rect">
            <a:avLst/>
          </a:prstGeom>
          <a:noFill/>
        </p:spPr>
        <p:txBody>
          <a:bodyPr wrap="square" rtlCol="0">
            <a:spAutoFit/>
          </a:bodyPr>
          <a:lstStyle/>
          <a:p>
            <a:pPr marL="225425" indent="-225425">
              <a:spcBef>
                <a:spcPct val="20000"/>
              </a:spcBef>
              <a:buFont typeface="Arial" pitchFamily="34" charset="0"/>
              <a:buChar char="•"/>
              <a:defRPr/>
            </a:pPr>
            <a:r>
              <a:rPr lang="en-US" sz="1400" dirty="0" smtClean="0">
                <a:solidFill>
                  <a:srgbClr val="444444"/>
                </a:solidFill>
                <a:latin typeface="Museo Sans For Dell"/>
              </a:rPr>
              <a:t>SupportAssist can monitor 9G-12G </a:t>
            </a:r>
            <a:r>
              <a:rPr lang="en-US" sz="1400" dirty="0">
                <a:solidFill>
                  <a:srgbClr val="444444"/>
                </a:solidFill>
                <a:latin typeface="Museo Sans For Dell"/>
              </a:rPr>
              <a:t>PowerEdge </a:t>
            </a:r>
            <a:r>
              <a:rPr lang="en-US" sz="1400" dirty="0" smtClean="0">
                <a:solidFill>
                  <a:srgbClr val="444444"/>
                </a:solidFill>
                <a:latin typeface="Museo Sans For Dell"/>
              </a:rPr>
              <a:t>servers </a:t>
            </a:r>
            <a:br>
              <a:rPr lang="en-US" sz="1400" dirty="0" smtClean="0">
                <a:solidFill>
                  <a:srgbClr val="444444"/>
                </a:solidFill>
                <a:latin typeface="Museo Sans For Dell"/>
              </a:rPr>
            </a:br>
            <a:r>
              <a:rPr lang="en-US" sz="1400" dirty="0" smtClean="0">
                <a:solidFill>
                  <a:srgbClr val="444444"/>
                </a:solidFill>
                <a:latin typeface="Museo Sans For Dell"/>
              </a:rPr>
              <a:t>(includes VRTX) </a:t>
            </a:r>
            <a:r>
              <a:rPr lang="en-US" sz="1400" dirty="0">
                <a:solidFill>
                  <a:srgbClr val="444444"/>
                </a:solidFill>
                <a:latin typeface="Museo Sans For Dell"/>
              </a:rPr>
              <a:t>running </a:t>
            </a:r>
            <a:r>
              <a:rPr lang="en-US" sz="1400" dirty="0" smtClean="0">
                <a:solidFill>
                  <a:srgbClr val="444444"/>
                </a:solidFill>
                <a:latin typeface="Museo Sans For Dell"/>
              </a:rPr>
              <a:t>the Windows  server 2003 , 2008  or 2012 operating systems </a:t>
            </a:r>
          </a:p>
          <a:p>
            <a:pPr marL="225425" indent="-225425">
              <a:spcBef>
                <a:spcPct val="20000"/>
              </a:spcBef>
              <a:buFont typeface="Arial" pitchFamily="34" charset="0"/>
              <a:buChar char="•"/>
              <a:defRPr/>
            </a:pPr>
            <a:r>
              <a:rPr lang="en-US" sz="1400" dirty="0">
                <a:solidFill>
                  <a:srgbClr val="444444"/>
                </a:solidFill>
                <a:latin typeface="Museo Sans For Dell"/>
              </a:rPr>
              <a:t>For a full list of </a:t>
            </a:r>
            <a:r>
              <a:rPr lang="en-US" sz="1400" b="1" dirty="0" smtClean="0">
                <a:solidFill>
                  <a:srgbClr val="444444"/>
                </a:solidFill>
                <a:latin typeface="Museo Sans For Dell"/>
                <a:hlinkClick r:id="rId4"/>
              </a:rPr>
              <a:t>supported Dell </a:t>
            </a:r>
            <a:r>
              <a:rPr lang="en-US" sz="1400" b="1" dirty="0">
                <a:solidFill>
                  <a:srgbClr val="444444"/>
                </a:solidFill>
                <a:latin typeface="Museo Sans For Dell"/>
                <a:hlinkClick r:id="rId4"/>
              </a:rPr>
              <a:t>Server systems</a:t>
            </a:r>
            <a:r>
              <a:rPr lang="en-US" sz="1400" dirty="0">
                <a:solidFill>
                  <a:srgbClr val="444444"/>
                </a:solidFill>
                <a:latin typeface="Museo Sans For Dell"/>
              </a:rPr>
              <a:t/>
            </a:r>
            <a:br>
              <a:rPr lang="en-US" sz="1400" dirty="0">
                <a:solidFill>
                  <a:srgbClr val="444444"/>
                </a:solidFill>
                <a:latin typeface="Museo Sans For Dell"/>
              </a:rPr>
            </a:br>
            <a:endParaRPr lang="en-US" sz="1400" dirty="0">
              <a:solidFill>
                <a:srgbClr val="444444"/>
              </a:solidFill>
              <a:latin typeface="Museo Sans For Dell"/>
            </a:endParaRPr>
          </a:p>
          <a:p>
            <a:pPr marL="225425" indent="-225425">
              <a:spcBef>
                <a:spcPct val="20000"/>
              </a:spcBef>
              <a:buFont typeface="Arial" pitchFamily="34" charset="0"/>
              <a:buChar char="•"/>
              <a:defRPr/>
            </a:pPr>
            <a:endParaRPr lang="en-US" sz="1400" dirty="0" smtClean="0">
              <a:solidFill>
                <a:srgbClr val="444444"/>
              </a:solidFill>
              <a:latin typeface="Museo Sans For Dell"/>
            </a:endParaRPr>
          </a:p>
          <a:p>
            <a:pPr>
              <a:spcBef>
                <a:spcPct val="20000"/>
              </a:spcBef>
              <a:defRPr/>
            </a:pPr>
            <a:r>
              <a:rPr lang="en-US" sz="1200" dirty="0" smtClean="0">
                <a:solidFill>
                  <a:srgbClr val="444444"/>
                </a:solidFill>
                <a:latin typeface="Museo Sans For Dell"/>
              </a:rPr>
              <a:t>            </a:t>
            </a:r>
            <a:endParaRPr lang="en-US" sz="1200" dirty="0">
              <a:solidFill>
                <a:srgbClr val="444444"/>
              </a:solidFill>
              <a:latin typeface="Museo Sans For Dell"/>
            </a:endParaRPr>
          </a:p>
        </p:txBody>
      </p:sp>
      <p:sp>
        <p:nvSpPr>
          <p:cNvPr id="25" name="TextBox 24"/>
          <p:cNvSpPr txBox="1"/>
          <p:nvPr/>
        </p:nvSpPr>
        <p:spPr>
          <a:xfrm>
            <a:off x="3630048" y="3692213"/>
            <a:ext cx="2709334" cy="338554"/>
          </a:xfrm>
          <a:prstGeom prst="rect">
            <a:avLst/>
          </a:prstGeom>
          <a:noFill/>
        </p:spPr>
        <p:txBody>
          <a:bodyPr wrap="square" rtlCol="0">
            <a:spAutoFit/>
          </a:bodyPr>
          <a:lstStyle/>
          <a:p>
            <a:pPr>
              <a:defRPr/>
            </a:pPr>
            <a:r>
              <a:rPr lang="en-US" sz="1600" b="1" kern="0" dirty="0">
                <a:solidFill>
                  <a:srgbClr val="444444"/>
                </a:solidFill>
                <a:latin typeface="Museo Sans For Dell"/>
              </a:rPr>
              <a:t>Prerequisites</a:t>
            </a:r>
          </a:p>
        </p:txBody>
      </p:sp>
      <p:sp>
        <p:nvSpPr>
          <p:cNvPr id="26" name="TextBox 25"/>
          <p:cNvSpPr txBox="1"/>
          <p:nvPr/>
        </p:nvSpPr>
        <p:spPr>
          <a:xfrm>
            <a:off x="3630048" y="1219679"/>
            <a:ext cx="4401844" cy="338554"/>
          </a:xfrm>
          <a:prstGeom prst="rect">
            <a:avLst/>
          </a:prstGeom>
          <a:noFill/>
        </p:spPr>
        <p:txBody>
          <a:bodyPr wrap="square" rtlCol="0">
            <a:spAutoFit/>
          </a:bodyPr>
          <a:lstStyle/>
          <a:p>
            <a:pPr>
              <a:defRPr/>
            </a:pPr>
            <a:r>
              <a:rPr lang="en-US" sz="1600" b="1" kern="0" dirty="0">
                <a:solidFill>
                  <a:srgbClr val="444444"/>
                </a:solidFill>
                <a:latin typeface="Museo Sans For Dell"/>
              </a:rPr>
              <a:t>Supported </a:t>
            </a:r>
            <a:r>
              <a:rPr lang="en-US" sz="1600" b="1" kern="0" dirty="0" smtClean="0">
                <a:solidFill>
                  <a:srgbClr val="444444"/>
                </a:solidFill>
                <a:latin typeface="Museo Sans For Dell"/>
              </a:rPr>
              <a:t>Dell Server systems</a:t>
            </a:r>
            <a:endParaRPr lang="en-US" sz="1600" b="1" kern="0" dirty="0">
              <a:solidFill>
                <a:srgbClr val="444444"/>
              </a:solidFill>
              <a:latin typeface="Museo Sans For Dell"/>
            </a:endParaRPr>
          </a:p>
        </p:txBody>
      </p:sp>
      <p:sp>
        <p:nvSpPr>
          <p:cNvPr id="2" name="Title 1"/>
          <p:cNvSpPr>
            <a:spLocks noGrp="1"/>
          </p:cNvSpPr>
          <p:nvPr>
            <p:ph type="title"/>
          </p:nvPr>
        </p:nvSpPr>
        <p:spPr/>
        <p:txBody>
          <a:bodyPr/>
          <a:lstStyle/>
          <a:p>
            <a:r>
              <a:rPr lang="en-US" dirty="0" err="1" smtClean="0"/>
              <a:t>SupportAssist</a:t>
            </a:r>
            <a:r>
              <a:rPr lang="en-US" dirty="0" smtClean="0"/>
              <a:t> requirements for MS SCOM</a:t>
            </a:r>
            <a:endParaRPr lang="en-US" dirty="0"/>
          </a:p>
        </p:txBody>
      </p:sp>
    </p:spTree>
    <p:extLst>
      <p:ext uri="{BB962C8B-B14F-4D97-AF65-F5344CB8AC3E}">
        <p14:creationId xmlns:p14="http://schemas.microsoft.com/office/powerpoint/2010/main" val="1271242335"/>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904" y="242820"/>
            <a:ext cx="8239126" cy="387798"/>
          </a:xfrm>
        </p:spPr>
        <p:txBody>
          <a:bodyPr/>
          <a:lstStyle/>
          <a:p>
            <a:r>
              <a:rPr lang="en-US" sz="2800" dirty="0" smtClean="0"/>
              <a:t>Get started</a:t>
            </a:r>
            <a:r>
              <a:rPr lang="en-US" sz="2800" dirty="0"/>
              <a:t> </a:t>
            </a:r>
            <a:r>
              <a:rPr lang="en-US" sz="2800" dirty="0" smtClean="0"/>
              <a:t>with Dell </a:t>
            </a:r>
            <a:r>
              <a:rPr lang="en-US" sz="2800" dirty="0" err="1" smtClean="0"/>
              <a:t>SupportAssist</a:t>
            </a:r>
            <a:endParaRPr lang="en-US" sz="2800" dirty="0"/>
          </a:p>
        </p:txBody>
      </p:sp>
      <p:sp>
        <p:nvSpPr>
          <p:cNvPr id="3" name="Content Placeholder 2"/>
          <p:cNvSpPr>
            <a:spLocks noGrp="1"/>
          </p:cNvSpPr>
          <p:nvPr>
            <p:ph sz="half" idx="1"/>
          </p:nvPr>
        </p:nvSpPr>
        <p:spPr>
          <a:xfrm>
            <a:off x="443543" y="898369"/>
            <a:ext cx="8229600" cy="1738938"/>
          </a:xfrm>
        </p:spPr>
        <p:txBody>
          <a:bodyPr/>
          <a:lstStyle/>
          <a:p>
            <a:pPr lvl="0">
              <a:lnSpc>
                <a:spcPct val="100000"/>
              </a:lnSpc>
              <a:spcBef>
                <a:spcPts val="600"/>
              </a:spcBef>
              <a:buClr>
                <a:srgbClr val="0085C3"/>
              </a:buClr>
            </a:pPr>
            <a:r>
              <a:rPr lang="en-US" sz="1800" dirty="0" smtClean="0"/>
              <a:t>To learn more and get started, see </a:t>
            </a:r>
            <a:r>
              <a:rPr lang="en-US" sz="1800" dirty="0" err="1" smtClean="0">
                <a:hlinkClick r:id="rId3"/>
              </a:rPr>
              <a:t>SupportAssist</a:t>
            </a:r>
            <a:r>
              <a:rPr lang="en-US" sz="1800" dirty="0" smtClean="0">
                <a:hlinkClick r:id="rId3"/>
              </a:rPr>
              <a:t> </a:t>
            </a:r>
            <a:r>
              <a:rPr lang="en-US" sz="1800" dirty="0">
                <a:hlinkClick r:id="rId3"/>
              </a:rPr>
              <a:t>Community </a:t>
            </a:r>
            <a:r>
              <a:rPr lang="en-US" sz="1800" dirty="0" smtClean="0">
                <a:hlinkClick r:id="rId3"/>
              </a:rPr>
              <a:t>Group</a:t>
            </a:r>
            <a:endParaRPr lang="en-US" sz="1800" dirty="0" smtClean="0"/>
          </a:p>
          <a:p>
            <a:pPr lvl="1">
              <a:lnSpc>
                <a:spcPct val="100000"/>
              </a:lnSpc>
              <a:spcBef>
                <a:spcPts val="0"/>
              </a:spcBef>
              <a:spcAft>
                <a:spcPct val="0"/>
              </a:spcAft>
              <a:buClr>
                <a:srgbClr val="0085C3"/>
              </a:buClr>
            </a:pPr>
            <a:r>
              <a:rPr lang="en-US" dirty="0" smtClean="0"/>
              <a:t>User Guide, Quick Start Guide, Supported Products matrix</a:t>
            </a:r>
          </a:p>
          <a:p>
            <a:pPr lvl="1">
              <a:lnSpc>
                <a:spcPct val="100000"/>
              </a:lnSpc>
              <a:spcBef>
                <a:spcPts val="0"/>
              </a:spcBef>
              <a:spcAft>
                <a:spcPct val="0"/>
              </a:spcAft>
              <a:buClr>
                <a:srgbClr val="0085C3"/>
              </a:buClr>
            </a:pPr>
            <a:r>
              <a:rPr lang="en-US" dirty="0" smtClean="0"/>
              <a:t>Video tutorials</a:t>
            </a:r>
            <a:endParaRPr lang="en-US" dirty="0"/>
          </a:p>
          <a:p>
            <a:pPr lvl="1">
              <a:lnSpc>
                <a:spcPct val="100000"/>
              </a:lnSpc>
              <a:spcBef>
                <a:spcPts val="0"/>
              </a:spcBef>
              <a:spcAft>
                <a:spcPct val="0"/>
              </a:spcAft>
              <a:buClr>
                <a:srgbClr val="0085C3"/>
              </a:buClr>
            </a:pPr>
            <a:r>
              <a:rPr lang="en-US" dirty="0"/>
              <a:t>Frequently Asked Questions (</a:t>
            </a:r>
            <a:r>
              <a:rPr lang="en-US" dirty="0" smtClean="0"/>
              <a:t>FAQs</a:t>
            </a:r>
            <a:r>
              <a:rPr lang="en-US" dirty="0"/>
              <a:t>)</a:t>
            </a:r>
          </a:p>
          <a:p>
            <a:pPr lvl="1">
              <a:lnSpc>
                <a:spcPct val="100000"/>
              </a:lnSpc>
              <a:spcBef>
                <a:spcPts val="0"/>
              </a:spcBef>
              <a:spcAft>
                <a:spcPct val="0"/>
              </a:spcAft>
              <a:buClr>
                <a:srgbClr val="0085C3"/>
              </a:buClr>
            </a:pPr>
            <a:r>
              <a:rPr lang="en-US" dirty="0"/>
              <a:t>Forum and blog for peer-to-peer </a:t>
            </a:r>
            <a:r>
              <a:rPr lang="en-US" dirty="0" smtClean="0"/>
              <a:t>chat</a:t>
            </a:r>
          </a:p>
          <a:p>
            <a:pPr lvl="0">
              <a:lnSpc>
                <a:spcPct val="100000"/>
              </a:lnSpc>
              <a:spcBef>
                <a:spcPts val="600"/>
              </a:spcBef>
              <a:spcAft>
                <a:spcPct val="0"/>
              </a:spcAft>
              <a:buClr>
                <a:srgbClr val="0085C3"/>
              </a:buClr>
            </a:pPr>
            <a:r>
              <a:rPr lang="en-US" sz="1800" dirty="0" smtClean="0"/>
              <a:t>Refer to the table below for more information:</a:t>
            </a:r>
            <a:endParaRPr lang="en-US" sz="1800" dirty="0"/>
          </a:p>
        </p:txBody>
      </p:sp>
      <p:graphicFrame>
        <p:nvGraphicFramePr>
          <p:cNvPr id="7" name="Table 6"/>
          <p:cNvGraphicFramePr>
            <a:graphicFrameLocks noGrp="1"/>
          </p:cNvGraphicFramePr>
          <p:nvPr>
            <p:extLst>
              <p:ext uri="{D42A27DB-BD31-4B8C-83A1-F6EECF244321}">
                <p14:modId xmlns:p14="http://schemas.microsoft.com/office/powerpoint/2010/main" val="1401119038"/>
              </p:ext>
            </p:extLst>
          </p:nvPr>
        </p:nvGraphicFramePr>
        <p:xfrm>
          <a:off x="457025" y="2839345"/>
          <a:ext cx="8193199" cy="2904237"/>
        </p:xfrm>
        <a:graphic>
          <a:graphicData uri="http://schemas.openxmlformats.org/drawingml/2006/table">
            <a:tbl>
              <a:tblPr firstRow="1" bandRow="1">
                <a:tableStyleId>{7DF18680-E054-41AD-8BC1-D1AEF772440D}</a:tableStyleId>
              </a:tblPr>
              <a:tblGrid>
                <a:gridCol w="1878212"/>
                <a:gridCol w="2194560"/>
                <a:gridCol w="2049245"/>
                <a:gridCol w="2071182"/>
              </a:tblGrid>
              <a:tr h="430297">
                <a:tc>
                  <a:txBody>
                    <a:bodyPr/>
                    <a:lstStyle/>
                    <a:p>
                      <a:r>
                        <a:rPr lang="en-US" sz="1200" dirty="0" smtClean="0">
                          <a:solidFill>
                            <a:schemeClr val="tx2"/>
                          </a:solidFill>
                        </a:rPr>
                        <a:t>Environment</a:t>
                      </a:r>
                      <a:endParaRPr lang="en-US" sz="1200" b="0" dirty="0">
                        <a:solidFill>
                          <a:schemeClr val="tx2"/>
                        </a:solidFill>
                        <a:latin typeface="+mj-lt"/>
                      </a:endParaRPr>
                    </a:p>
                  </a:txBody>
                  <a:tcPr/>
                </a:tc>
                <a:tc>
                  <a:txBody>
                    <a:bodyPr/>
                    <a:lstStyle/>
                    <a:p>
                      <a:r>
                        <a:rPr lang="en-US" sz="1200" dirty="0" smtClean="0">
                          <a:solidFill>
                            <a:schemeClr val="tx2"/>
                          </a:solidFill>
                        </a:rPr>
                        <a:t>Systems</a:t>
                      </a:r>
                      <a:r>
                        <a:rPr lang="en-US" sz="1200" baseline="0" dirty="0" smtClean="0">
                          <a:solidFill>
                            <a:schemeClr val="tx2"/>
                          </a:solidFill>
                        </a:rPr>
                        <a:t> Management </a:t>
                      </a:r>
                      <a:r>
                        <a:rPr lang="en-US" sz="1200" dirty="0" smtClean="0">
                          <a:solidFill>
                            <a:schemeClr val="tx2"/>
                          </a:solidFill>
                        </a:rPr>
                        <a:t>Consoles</a:t>
                      </a:r>
                      <a:endParaRPr lang="en-US" sz="1200" b="0" dirty="0">
                        <a:solidFill>
                          <a:schemeClr val="tx2"/>
                        </a:solidFill>
                        <a:latin typeface="+mj-lt"/>
                      </a:endParaRPr>
                    </a:p>
                  </a:txBody>
                  <a:tcPr/>
                </a:tc>
                <a:tc gridSpan="2">
                  <a:txBody>
                    <a:bodyPr/>
                    <a:lstStyle/>
                    <a:p>
                      <a:r>
                        <a:rPr lang="en-US" sz="1200" dirty="0" smtClean="0">
                          <a:solidFill>
                            <a:schemeClr val="tx2"/>
                          </a:solidFill>
                        </a:rPr>
                        <a:t>Download</a:t>
                      </a:r>
                      <a:endParaRPr lang="en-US" sz="1200" b="0" dirty="0">
                        <a:solidFill>
                          <a:schemeClr val="tx2"/>
                        </a:solidFill>
                        <a:latin typeface="+mj-lt"/>
                      </a:endParaRPr>
                    </a:p>
                  </a:txBody>
                  <a:tcPr/>
                </a:tc>
                <a:tc hMerge="1">
                  <a:txBody>
                    <a:bodyPr/>
                    <a:lstStyle/>
                    <a:p>
                      <a:endParaRPr lang="en-US"/>
                    </a:p>
                  </a:txBody>
                  <a:tcPr/>
                </a:tc>
              </a:tr>
              <a:tr h="946654">
                <a:tc>
                  <a:txBody>
                    <a:bodyPr/>
                    <a:lstStyle/>
                    <a:p>
                      <a:r>
                        <a:rPr lang="en-US" sz="1200" dirty="0" smtClean="0"/>
                        <a:t>Dell Enterprise: </a:t>
                      </a:r>
                    </a:p>
                    <a:p>
                      <a:pPr marL="457200" lvl="1" indent="-231775"/>
                      <a:r>
                        <a:rPr lang="en-US" sz="1200" dirty="0" smtClean="0"/>
                        <a:t>Power</a:t>
                      </a:r>
                      <a:r>
                        <a:rPr lang="en-US" sz="1200" baseline="0" dirty="0" smtClean="0"/>
                        <a:t>Edge</a:t>
                      </a:r>
                    </a:p>
                    <a:p>
                      <a:pPr marL="457200" lvl="1" indent="-231775"/>
                      <a:r>
                        <a:rPr lang="en-US" sz="1200" baseline="0" dirty="0" err="1" smtClean="0"/>
                        <a:t>PowerVault</a:t>
                      </a:r>
                      <a:endParaRPr lang="en-US" sz="1200" baseline="0" dirty="0" smtClean="0"/>
                    </a:p>
                    <a:p>
                      <a:pPr marL="457200" lvl="1" indent="-231775"/>
                      <a:r>
                        <a:rPr lang="en-US" sz="1200" baseline="0" dirty="0" err="1" smtClean="0"/>
                        <a:t>PowerConnect</a:t>
                      </a:r>
                      <a:endParaRPr lang="en-US" sz="1200" baseline="0" dirty="0" smtClean="0"/>
                    </a:p>
                    <a:p>
                      <a:pPr marL="457200" lvl="1" indent="-231775"/>
                      <a:r>
                        <a:rPr lang="en-US" sz="1200" baseline="0" dirty="0" smtClean="0"/>
                        <a:t>Force10 </a:t>
                      </a:r>
                      <a:endParaRPr lang="en-US" sz="1200" b="0" dirty="0">
                        <a:solidFill>
                          <a:schemeClr val="bg2"/>
                        </a:solidFill>
                        <a:latin typeface="+mj-lt"/>
                      </a:endParaRPr>
                    </a:p>
                  </a:txBody>
                  <a:tcPr/>
                </a:tc>
                <a:tc>
                  <a:txBody>
                    <a:bodyPr/>
                    <a:lstStyle/>
                    <a:p>
                      <a:pPr lvl="0"/>
                      <a:r>
                        <a:rPr lang="en-US" sz="1200" dirty="0" smtClean="0"/>
                        <a:t>OME </a:t>
                      </a:r>
                      <a:r>
                        <a:rPr lang="en-US" sz="1050" baseline="0" dirty="0" smtClean="0"/>
                        <a:t> </a:t>
                      </a:r>
                      <a:br>
                        <a:rPr lang="en-US" sz="1050" baseline="0" dirty="0" smtClean="0"/>
                      </a:br>
                      <a:endParaRPr lang="en-US" sz="1100" b="0" i="1" dirty="0">
                        <a:solidFill>
                          <a:schemeClr val="bg2"/>
                        </a:solidFill>
                        <a:latin typeface="+mj-lt"/>
                      </a:endParaRPr>
                    </a:p>
                  </a:txBody>
                  <a:tcPr/>
                </a:tc>
                <a:tc gridSpan="2">
                  <a:txBody>
                    <a:bodyPr/>
                    <a:lstStyle/>
                    <a:p>
                      <a:r>
                        <a:rPr lang="en-US" sz="1200" kern="1200" baseline="0" dirty="0" smtClean="0"/>
                        <a:t>Download OME with SupportAssist </a:t>
                      </a:r>
                      <a:r>
                        <a:rPr lang="en-US" sz="1200" kern="1200" baseline="0" dirty="0" smtClean="0">
                          <a:hlinkClick r:id="rId4"/>
                        </a:rPr>
                        <a:t>bundle</a:t>
                      </a:r>
                      <a:endParaRPr lang="en-US" sz="1200" kern="1200" baseline="0" dirty="0" smtClean="0"/>
                    </a:p>
                    <a:p>
                      <a:endParaRPr lang="en-US" sz="1200" b="0" kern="1200" baseline="0" dirty="0" smtClean="0">
                        <a:solidFill>
                          <a:schemeClr val="bg2"/>
                        </a:solidFill>
                        <a:latin typeface="+mn-lt"/>
                        <a:ea typeface="+mn-ea"/>
                        <a:cs typeface="+mn-cs"/>
                      </a:endParaRPr>
                    </a:p>
                    <a:p>
                      <a:r>
                        <a:rPr lang="en-US" sz="1200" b="0" kern="1200" baseline="0" dirty="0" smtClean="0">
                          <a:solidFill>
                            <a:schemeClr val="bg2"/>
                          </a:solidFill>
                          <a:latin typeface="+mn-lt"/>
                          <a:ea typeface="+mn-ea"/>
                          <a:cs typeface="+mn-cs"/>
                        </a:rPr>
                        <a:t>If you already have OME and need SupportAssist stand alone OME </a:t>
                      </a:r>
                      <a:r>
                        <a:rPr lang="en-US" sz="1200" b="0" kern="1200" baseline="0" dirty="0" smtClean="0">
                          <a:solidFill>
                            <a:schemeClr val="bg2"/>
                          </a:solidFill>
                          <a:latin typeface="+mn-lt"/>
                          <a:ea typeface="+mn-ea"/>
                          <a:cs typeface="+mn-cs"/>
                          <a:hlinkClick r:id="rId5"/>
                        </a:rPr>
                        <a:t>download</a:t>
                      </a:r>
                      <a:r>
                        <a:rPr lang="en-US" sz="1200" b="0" kern="1200" baseline="0" dirty="0" smtClean="0">
                          <a:solidFill>
                            <a:schemeClr val="bg2"/>
                          </a:solidFill>
                          <a:latin typeface="+mn-lt"/>
                          <a:ea typeface="+mn-ea"/>
                          <a:cs typeface="+mn-cs"/>
                        </a:rPr>
                        <a:t> now.</a:t>
                      </a:r>
                    </a:p>
                    <a:p>
                      <a:endParaRPr lang="en-US" sz="1200" b="0" kern="1200" baseline="0" dirty="0" smtClean="0">
                        <a:solidFill>
                          <a:schemeClr val="bg2"/>
                        </a:solidFill>
                        <a:latin typeface="+mn-lt"/>
                        <a:ea typeface="+mn-ea"/>
                        <a:cs typeface="+mn-cs"/>
                      </a:endParaRPr>
                    </a:p>
                  </a:txBody>
                  <a:tcPr/>
                </a:tc>
                <a:tc hMerge="1">
                  <a:txBody>
                    <a:bodyPr/>
                    <a:lstStyle/>
                    <a:p>
                      <a:endParaRPr lang="en-US"/>
                    </a:p>
                  </a:txBody>
                  <a:tcPr/>
                </a:tc>
              </a:tr>
              <a:tr h="430297">
                <a:tc>
                  <a:txBody>
                    <a:bodyPr/>
                    <a:lstStyle/>
                    <a:p>
                      <a:r>
                        <a:rPr lang="en-US" sz="1200" dirty="0" smtClean="0"/>
                        <a:t>Dell Storage:</a:t>
                      </a:r>
                    </a:p>
                    <a:p>
                      <a:pPr marL="225425" lvl="1" indent="0"/>
                      <a:r>
                        <a:rPr lang="en-US" sz="1200" dirty="0" err="1" smtClean="0"/>
                        <a:t>EqualLogic</a:t>
                      </a:r>
                      <a:endParaRPr lang="en-US" sz="1200" b="0" dirty="0">
                        <a:solidFill>
                          <a:schemeClr val="bg2"/>
                        </a:solidFill>
                        <a:latin typeface="+mj-lt"/>
                      </a:endParaRPr>
                    </a:p>
                  </a:txBody>
                  <a:tcPr/>
                </a:tc>
                <a:tc>
                  <a:txBody>
                    <a:bodyPr/>
                    <a:lstStyle/>
                    <a:p>
                      <a:pPr lvl="0"/>
                      <a:r>
                        <a:rPr lang="en-US" sz="1200" dirty="0" smtClean="0"/>
                        <a:t>SAN HQ </a:t>
                      </a:r>
                      <a:r>
                        <a:rPr lang="en-US" sz="1050" baseline="0" dirty="0" smtClean="0"/>
                        <a:t> </a:t>
                      </a:r>
                      <a:br>
                        <a:rPr lang="en-US" sz="1050" baseline="0" dirty="0" smtClean="0"/>
                      </a:br>
                      <a:endParaRPr lang="en-US" sz="1050" b="0" i="1" dirty="0">
                        <a:solidFill>
                          <a:schemeClr val="bg2"/>
                        </a:solidFill>
                        <a:latin typeface="+mj-lt"/>
                      </a:endParaRPr>
                    </a:p>
                  </a:txBody>
                  <a:tcPr/>
                </a:tc>
                <a:tc gridSpan="2">
                  <a:txBody>
                    <a:bodyPr/>
                    <a:lstStyle/>
                    <a:p>
                      <a:r>
                        <a:rPr lang="en-US" sz="1200" dirty="0" smtClean="0"/>
                        <a:t>Go into the SAN</a:t>
                      </a:r>
                      <a:r>
                        <a:rPr lang="en-US" sz="1200" baseline="0" dirty="0" smtClean="0"/>
                        <a:t> HQ console and click on SupportAssist within configurator; SAN HQ User Guide has more detail</a:t>
                      </a:r>
                      <a:endParaRPr lang="en-US" sz="1200" b="0" i="0" dirty="0">
                        <a:solidFill>
                          <a:schemeClr val="bg2"/>
                        </a:solidFill>
                        <a:latin typeface="+mj-lt"/>
                      </a:endParaRPr>
                    </a:p>
                  </a:txBody>
                  <a:tcPr/>
                </a:tc>
                <a:tc hMerge="1">
                  <a:txBody>
                    <a:bodyPr/>
                    <a:lstStyle/>
                    <a:p>
                      <a:endParaRPr lang="en-US"/>
                    </a:p>
                  </a:txBody>
                  <a:tcPr/>
                </a:tc>
              </a:tr>
              <a:tr h="983997">
                <a:tc>
                  <a:txBody>
                    <a:bodyPr/>
                    <a:lstStyle/>
                    <a:p>
                      <a:pPr lvl="0"/>
                      <a:r>
                        <a:rPr lang="en-US" sz="1200" kern="1200" dirty="0" smtClean="0"/>
                        <a:t>Dell Servers:</a:t>
                      </a:r>
                    </a:p>
                    <a:p>
                      <a:pPr marL="225425" lvl="1" indent="0"/>
                      <a:r>
                        <a:rPr lang="en-US" sz="1200" kern="1200" dirty="0" smtClean="0"/>
                        <a:t>Power</a:t>
                      </a:r>
                      <a:r>
                        <a:rPr lang="en-US" sz="1200" kern="1200" baseline="0" dirty="0" smtClean="0"/>
                        <a:t>Edge</a:t>
                      </a:r>
                      <a:endParaRPr lang="en-US" sz="1200" b="0" kern="1200" baseline="0" dirty="0" smtClean="0">
                        <a:solidFill>
                          <a:schemeClr val="bg2"/>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t>Microsoft (SCOM)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t>Systems Center Operations Manager</a:t>
                      </a:r>
                      <a:endParaRPr lang="en-US" sz="1050" b="0" kern="1200" baseline="0" dirty="0" smtClean="0">
                        <a:solidFill>
                          <a:schemeClr val="bg2"/>
                        </a:solidFill>
                        <a:latin typeface="+mn-lt"/>
                        <a:ea typeface="+mn-ea"/>
                        <a:cs typeface="+mn-cs"/>
                      </a:endParaRPr>
                    </a:p>
                  </a:txBody>
                  <a:tcPr/>
                </a:tc>
                <a:tc>
                  <a:txBody>
                    <a:bodyPr/>
                    <a:lstStyle/>
                    <a:p>
                      <a:pPr marL="173038" marR="0" indent="-173038" algn="l" defTabSz="914400" rtl="0" eaLnBrk="1" fontAlgn="auto" latinLnBrk="0" hangingPunct="1">
                        <a:lnSpc>
                          <a:spcPct val="100000"/>
                        </a:lnSpc>
                        <a:spcBef>
                          <a:spcPts val="0"/>
                        </a:spcBef>
                        <a:spcAft>
                          <a:spcPts val="0"/>
                        </a:spcAft>
                        <a:buClrTx/>
                        <a:buSzTx/>
                        <a:buFontTx/>
                        <a:buNone/>
                        <a:tabLst/>
                        <a:defRPr/>
                      </a:pPr>
                      <a:r>
                        <a:rPr lang="en-US" sz="1200" kern="1200" dirty="0" smtClean="0"/>
                        <a:t>1. </a:t>
                      </a:r>
                      <a:r>
                        <a:rPr lang="en-US" sz="1200" kern="1200" dirty="0" smtClean="0">
                          <a:hlinkClick r:id="rId6"/>
                        </a:rPr>
                        <a:t>Download </a:t>
                      </a:r>
                      <a:r>
                        <a:rPr lang="en-US" sz="1200" kern="1200" dirty="0" smtClean="0"/>
                        <a:t/>
                      </a:r>
                      <a:br>
                        <a:rPr lang="en-US" sz="1200" kern="1200" dirty="0" smtClean="0"/>
                      </a:br>
                      <a:r>
                        <a:rPr lang="en-US" sz="1200" kern="1200" dirty="0" smtClean="0"/>
                        <a:t>Dell Server Management Pack Suite v5.1 for</a:t>
                      </a:r>
                      <a:r>
                        <a:rPr lang="en-US" sz="1200" kern="1200" baseline="0" dirty="0" smtClean="0"/>
                        <a:t> SCOM</a:t>
                      </a:r>
                      <a:endParaRPr lang="en-US" sz="1050" b="0" i="1" dirty="0">
                        <a:solidFill>
                          <a:schemeClr val="bg2"/>
                        </a:solidFill>
                        <a:latin typeface="+mj-lt"/>
                      </a:endParaRPr>
                    </a:p>
                  </a:txBody>
                  <a:tcPr/>
                </a:tc>
                <a:tc>
                  <a:txBody>
                    <a:bodyPr/>
                    <a:lstStyle/>
                    <a:p>
                      <a:pPr marL="173038" marR="0" indent="-173038" algn="l" defTabSz="914400" rtl="0" eaLnBrk="1" fontAlgn="auto" latinLnBrk="0" hangingPunct="1">
                        <a:lnSpc>
                          <a:spcPct val="100000"/>
                        </a:lnSpc>
                        <a:spcBef>
                          <a:spcPts val="0"/>
                        </a:spcBef>
                        <a:spcAft>
                          <a:spcPts val="0"/>
                        </a:spcAft>
                        <a:buClrTx/>
                        <a:buSzTx/>
                        <a:buFontTx/>
                        <a:buNone/>
                        <a:tabLst/>
                        <a:defRPr/>
                      </a:pPr>
                      <a:r>
                        <a:rPr lang="en-US" sz="1200" kern="1200" dirty="0" smtClean="0"/>
                        <a:t>2. </a:t>
                      </a:r>
                      <a:r>
                        <a:rPr lang="en-US" sz="1200" kern="1200" dirty="0" smtClean="0">
                          <a:hlinkClick r:id="rId7"/>
                        </a:rPr>
                        <a:t>Download</a:t>
                      </a:r>
                      <a:r>
                        <a:rPr lang="en-US" sz="1200" kern="1200" dirty="0" smtClean="0"/>
                        <a:t> SupportAssist for Microsoft SCOM </a:t>
                      </a:r>
                      <a:endParaRPr lang="en-US" sz="1050" b="0" i="1" dirty="0">
                        <a:solidFill>
                          <a:schemeClr val="bg2"/>
                        </a:solidFill>
                        <a:latin typeface="+mj-lt"/>
                      </a:endParaRPr>
                    </a:p>
                  </a:txBody>
                  <a:tcPr/>
                </a:tc>
              </a:tr>
            </a:tbl>
          </a:graphicData>
        </a:graphic>
      </p:graphicFrame>
    </p:spTree>
    <p:extLst>
      <p:ext uri="{BB962C8B-B14F-4D97-AF65-F5344CB8AC3E}">
        <p14:creationId xmlns:p14="http://schemas.microsoft.com/office/powerpoint/2010/main" val="3387139679"/>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Resources</a:t>
            </a:r>
            <a:endParaRPr lang="en-US" dirty="0"/>
          </a:p>
        </p:txBody>
      </p:sp>
    </p:spTree>
    <p:extLst>
      <p:ext uri="{BB962C8B-B14F-4D97-AF65-F5344CB8AC3E}">
        <p14:creationId xmlns:p14="http://schemas.microsoft.com/office/powerpoint/2010/main" val="3087086946"/>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25" y="5543550"/>
            <a:ext cx="8774229" cy="866775"/>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rgbClr val="FFFFFF"/>
              </a:solidFill>
              <a:latin typeface="Museo Sans For Dell"/>
            </a:endParaRPr>
          </a:p>
        </p:txBody>
      </p:sp>
      <p:sp>
        <p:nvSpPr>
          <p:cNvPr id="26" name="Rectangle 25"/>
          <p:cNvSpPr/>
          <p:nvPr/>
        </p:nvSpPr>
        <p:spPr>
          <a:xfrm>
            <a:off x="1732920" y="991982"/>
            <a:ext cx="7203234" cy="431899"/>
          </a:xfrm>
          <a:prstGeom prst="rect">
            <a:avLst/>
          </a:prstGeom>
          <a:solidFill>
            <a:srgbClr val="AAAAAA"/>
          </a:solidFill>
          <a:ln w="25400" cap="flat" cmpd="sng" algn="ctr">
            <a:noFill/>
            <a:prstDash val="solid"/>
          </a:ln>
          <a:effectLst/>
        </p:spPr>
        <p:txBody>
          <a:bodyPr rtlCol="0" anchor="ctr"/>
          <a:lstStyle/>
          <a:p>
            <a:pPr algn="ctr" fontAlgn="auto">
              <a:spcBef>
                <a:spcPts val="0"/>
              </a:spcBef>
              <a:spcAft>
                <a:spcPts val="0"/>
              </a:spcAft>
              <a:defRPr/>
            </a:pPr>
            <a:endParaRPr lang="en-US" sz="1800" kern="0">
              <a:solidFill>
                <a:srgbClr val="444444"/>
              </a:solidFill>
              <a:latin typeface="Museo Sans For Dell"/>
            </a:endParaRPr>
          </a:p>
        </p:txBody>
      </p:sp>
      <p:sp>
        <p:nvSpPr>
          <p:cNvPr id="27" name="Title 1"/>
          <p:cNvSpPr txBox="1">
            <a:spLocks/>
          </p:cNvSpPr>
          <p:nvPr/>
        </p:nvSpPr>
        <p:spPr bwMode="auto">
          <a:xfrm>
            <a:off x="350196" y="155427"/>
            <a:ext cx="8051660" cy="6325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nSpc>
                <a:spcPct val="90000"/>
              </a:lnSpc>
              <a:defRPr/>
            </a:pPr>
            <a:r>
              <a:rPr lang="en-US" sz="2800" kern="0" dirty="0" smtClean="0">
                <a:solidFill>
                  <a:srgbClr val="0085C3"/>
                </a:solidFill>
                <a:latin typeface="Museo For Dell" panose="02000000000000000000" pitchFamily="2" charset="0"/>
                <a:ea typeface="Museo For Dell" panose="02000000000000000000" pitchFamily="2" charset="0"/>
              </a:rPr>
              <a:t>Dell ProSupport Plus global availability</a:t>
            </a:r>
          </a:p>
        </p:txBody>
      </p:sp>
      <p:sp>
        <p:nvSpPr>
          <p:cNvPr id="28" name="TextBox 27"/>
          <p:cNvSpPr txBox="1">
            <a:spLocks noChangeArrowheads="1"/>
          </p:cNvSpPr>
          <p:nvPr/>
        </p:nvSpPr>
        <p:spPr bwMode="auto">
          <a:xfrm>
            <a:off x="3282829" y="6251083"/>
            <a:ext cx="5722902" cy="492443"/>
          </a:xfrm>
          <a:prstGeom prst="rect">
            <a:avLst/>
          </a:prstGeom>
          <a:solidFill>
            <a:schemeClr val="tx2"/>
          </a:solidFill>
          <a:ln w="9525">
            <a:noFill/>
            <a:miter lim="800000"/>
            <a:headEnd/>
            <a:tailEnd/>
          </a:ln>
        </p:spPr>
        <p:txBody>
          <a:bodyPr wrap="square" lIns="0" tIns="0" rIns="0" bIns="0">
            <a:noAutofit/>
          </a:bodyPr>
          <a:lstStyle/>
          <a:p>
            <a:pPr algn="just"/>
            <a:r>
              <a:rPr lang="en-US" sz="650" dirty="0" smtClean="0">
                <a:solidFill>
                  <a:srgbClr val="000000"/>
                </a:solidFill>
                <a:latin typeface="Museo Sans For Dell"/>
              </a:rPr>
              <a:t>Availability </a:t>
            </a:r>
            <a:r>
              <a:rPr lang="en-US" sz="650" dirty="0">
                <a:solidFill>
                  <a:srgbClr val="000000"/>
                </a:solidFill>
                <a:latin typeface="Museo Sans For Dell"/>
              </a:rPr>
              <a:t>and terms of Dell Services vary by region. </a:t>
            </a:r>
            <a:r>
              <a:rPr lang="en-US" sz="650" dirty="0" smtClean="0">
                <a:solidFill>
                  <a:srgbClr val="000000"/>
                </a:solidFill>
                <a:latin typeface="Museo Sans For Dell"/>
              </a:rPr>
              <a:t> For </a:t>
            </a:r>
            <a:r>
              <a:rPr lang="en-US" sz="650" dirty="0">
                <a:solidFill>
                  <a:srgbClr val="000000"/>
                </a:solidFill>
                <a:latin typeface="Museo Sans For Dell"/>
              </a:rPr>
              <a:t>more information, visit </a:t>
            </a:r>
            <a:r>
              <a:rPr lang="en-US" sz="650" dirty="0">
                <a:solidFill>
                  <a:srgbClr val="000000"/>
                </a:solidFill>
                <a:latin typeface="Museo Sans For Dell"/>
                <a:hlinkClick r:id="rId3"/>
              </a:rPr>
              <a:t>www.dell.com/servicedescriptions</a:t>
            </a:r>
            <a:r>
              <a:rPr lang="en-US" sz="650" dirty="0" smtClean="0">
                <a:solidFill>
                  <a:srgbClr val="000000"/>
                </a:solidFill>
                <a:latin typeface="Museo Sans For Dell"/>
              </a:rPr>
              <a:t>. </a:t>
            </a:r>
          </a:p>
          <a:p>
            <a:pPr algn="just"/>
            <a:r>
              <a:rPr lang="en-US" sz="650" dirty="0" smtClean="0">
                <a:solidFill>
                  <a:srgbClr val="000000"/>
                </a:solidFill>
                <a:latin typeface="Museo Sans For Dell"/>
              </a:rPr>
              <a:t>For </a:t>
            </a:r>
            <a:r>
              <a:rPr lang="en-US" sz="650" dirty="0">
                <a:solidFill>
                  <a:srgbClr val="000000"/>
                </a:solidFill>
                <a:latin typeface="Museo Sans For Dell"/>
              </a:rPr>
              <a:t>Partner-Distributed Countries please contact your Dell representative for the Optional Services beyond Dell ProSupport Core Service </a:t>
            </a:r>
            <a:r>
              <a:rPr lang="en-US" sz="650" dirty="0" smtClean="0">
                <a:solidFill>
                  <a:srgbClr val="000000"/>
                </a:solidFill>
                <a:latin typeface="Museo Sans For Dell"/>
              </a:rPr>
              <a:t>Models Remote </a:t>
            </a:r>
            <a:r>
              <a:rPr lang="en-US" sz="650" dirty="0">
                <a:solidFill>
                  <a:srgbClr val="000000"/>
                </a:solidFill>
                <a:latin typeface="Museo Sans For Dell"/>
              </a:rPr>
              <a:t>Diagnosis is determination by online/phone technician of cause of issue; may involve customer access to inside of system and multiple or extended sessions. </a:t>
            </a:r>
            <a:r>
              <a:rPr lang="en-US" sz="650" dirty="0" smtClean="0">
                <a:solidFill>
                  <a:srgbClr val="000000"/>
                </a:solidFill>
                <a:latin typeface="Museo Sans For Dell"/>
              </a:rPr>
              <a:t> If </a:t>
            </a:r>
            <a:r>
              <a:rPr lang="en-US" sz="650" dirty="0">
                <a:solidFill>
                  <a:srgbClr val="000000"/>
                </a:solidFill>
                <a:latin typeface="Museo Sans For Dell"/>
              </a:rPr>
              <a:t>issue is covered by Limited Hardware Warranty and not resolved remotely, technician and/or part will be dispatched, usually within 1 business day following completion of Remote Diagnosis. </a:t>
            </a:r>
            <a:r>
              <a:rPr lang="en-US" sz="650" dirty="0" smtClean="0">
                <a:solidFill>
                  <a:srgbClr val="000000"/>
                </a:solidFill>
                <a:latin typeface="Museo Sans For Dell"/>
              </a:rPr>
              <a:t> Availability </a:t>
            </a:r>
            <a:r>
              <a:rPr lang="en-US" sz="650" dirty="0">
                <a:solidFill>
                  <a:srgbClr val="000000"/>
                </a:solidFill>
                <a:latin typeface="Museo Sans For Dell"/>
              </a:rPr>
              <a:t>varies. </a:t>
            </a:r>
            <a:r>
              <a:rPr lang="en-US" sz="650" dirty="0" smtClean="0">
                <a:solidFill>
                  <a:srgbClr val="000000"/>
                </a:solidFill>
                <a:latin typeface="Museo Sans For Dell"/>
              </a:rPr>
              <a:t> Other </a:t>
            </a:r>
            <a:r>
              <a:rPr lang="en-US" sz="650" dirty="0">
                <a:solidFill>
                  <a:srgbClr val="000000"/>
                </a:solidFill>
                <a:latin typeface="Museo Sans For Dell"/>
              </a:rPr>
              <a:t>conditions apply.</a:t>
            </a:r>
          </a:p>
        </p:txBody>
      </p:sp>
      <p:grpSp>
        <p:nvGrpSpPr>
          <p:cNvPr id="30" name="Group 29"/>
          <p:cNvGrpSpPr/>
          <p:nvPr/>
        </p:nvGrpSpPr>
        <p:grpSpPr>
          <a:xfrm>
            <a:off x="1732920" y="991982"/>
            <a:ext cx="1378829" cy="5727794"/>
            <a:chOff x="214313" y="823788"/>
            <a:chExt cx="1524032" cy="6487329"/>
          </a:xfrm>
          <a:effectLst/>
        </p:grpSpPr>
        <p:sp>
          <p:nvSpPr>
            <p:cNvPr id="31" name="Rectangle 15"/>
            <p:cNvSpPr>
              <a:spLocks noChangeArrowheads="1"/>
            </p:cNvSpPr>
            <p:nvPr/>
          </p:nvSpPr>
          <p:spPr bwMode="auto">
            <a:xfrm>
              <a:off x="214313" y="1312959"/>
              <a:ext cx="1524032" cy="5998158"/>
            </a:xfrm>
            <a:prstGeom prst="rect">
              <a:avLst/>
            </a:prstGeom>
            <a:solidFill>
              <a:srgbClr val="AAAAAA">
                <a:lumMod val="20000"/>
                <a:lumOff val="80000"/>
              </a:srgbClr>
            </a:solidFill>
            <a:ln w="9525">
              <a:noFill/>
              <a:miter lim="800000"/>
              <a:headEnd/>
              <a:tailEnd/>
            </a:ln>
          </p:spPr>
          <p:txBody>
            <a:bodyPr/>
            <a:lstStyle/>
            <a:p>
              <a:pPr eaLnBrk="0" fontAlgn="auto" hangingPunct="0">
                <a:spcBef>
                  <a:spcPts val="0"/>
                </a:spcBef>
                <a:spcAft>
                  <a:spcPts val="0"/>
                </a:spcAft>
                <a:defRPr/>
              </a:pPr>
              <a:r>
                <a:rPr lang="en-GB" sz="1000" b="1" kern="0" dirty="0">
                  <a:solidFill>
                    <a:srgbClr val="444444"/>
                  </a:solidFill>
                  <a:latin typeface="Museo Sans For Dell"/>
                  <a:cs typeface="Times New Roman" pitchFamily="18" charset="0"/>
                </a:rPr>
                <a:t>United States</a:t>
              </a:r>
            </a:p>
            <a:p>
              <a:pPr eaLnBrk="0" fontAlgn="auto" hangingPunct="0">
                <a:spcBef>
                  <a:spcPts val="0"/>
                </a:spcBef>
                <a:spcAft>
                  <a:spcPts val="0"/>
                </a:spcAft>
                <a:defRPr/>
              </a:pPr>
              <a:r>
                <a:rPr lang="en-GB" sz="1000" b="1" kern="0" dirty="0">
                  <a:solidFill>
                    <a:srgbClr val="444444"/>
                  </a:solidFill>
                  <a:latin typeface="Museo Sans For Dell"/>
                  <a:cs typeface="Times New Roman" pitchFamily="18" charset="0"/>
                </a:rPr>
                <a:t>Canada</a:t>
              </a:r>
            </a:p>
            <a:p>
              <a:pPr eaLnBrk="0" fontAlgn="auto" hangingPunct="0">
                <a:spcBef>
                  <a:spcPts val="0"/>
                </a:spcBef>
                <a:spcAft>
                  <a:spcPts val="0"/>
                </a:spcAft>
                <a:defRPr/>
              </a:pPr>
              <a:r>
                <a:rPr lang="en-GB" sz="1000" b="1" kern="0" dirty="0" smtClean="0">
                  <a:solidFill>
                    <a:srgbClr val="444444"/>
                  </a:solidFill>
                  <a:latin typeface="Museo Sans For Dell"/>
                  <a:cs typeface="Times New Roman" pitchFamily="18" charset="0"/>
                </a:rPr>
                <a:t>Latin America:</a:t>
              </a:r>
              <a:endParaRPr lang="en-GB" sz="1000" b="1" kern="0" dirty="0">
                <a:solidFill>
                  <a:srgbClr val="444444"/>
                </a:solidFill>
                <a:latin typeface="Museo Sans For Dell"/>
                <a:cs typeface="Times New Roman" pitchFamily="18" charset="0"/>
              </a:endParaRPr>
            </a:p>
            <a:p>
              <a:pPr marL="173038" lvl="1" eaLnBrk="0" fontAlgn="auto" hangingPunct="0">
                <a:spcBef>
                  <a:spcPts val="0"/>
                </a:spcBef>
                <a:spcAft>
                  <a:spcPts val="0"/>
                </a:spcAft>
                <a:defRPr/>
              </a:pPr>
              <a:r>
                <a:rPr lang="en-GB" sz="900" kern="0" dirty="0">
                  <a:solidFill>
                    <a:srgbClr val="444444"/>
                  </a:solidFill>
                  <a:latin typeface="Museo Sans For Dell"/>
                  <a:cs typeface="Times New Roman" pitchFamily="18" charset="0"/>
                </a:rPr>
                <a:t>Antigua &amp; Barbuda </a:t>
              </a:r>
            </a:p>
            <a:p>
              <a:pPr marL="173038" lvl="1" eaLnBrk="0" fontAlgn="auto" hangingPunct="0">
                <a:spcBef>
                  <a:spcPts val="0"/>
                </a:spcBef>
                <a:spcAft>
                  <a:spcPts val="0"/>
                </a:spcAft>
                <a:defRPr/>
              </a:pPr>
              <a:r>
                <a:rPr lang="en-GB" sz="900" kern="0" dirty="0">
                  <a:solidFill>
                    <a:srgbClr val="444444"/>
                  </a:solidFill>
                  <a:latin typeface="Museo Sans For Dell"/>
                  <a:cs typeface="Times New Roman" pitchFamily="18" charset="0"/>
                </a:rPr>
                <a:t>Argentina </a:t>
              </a:r>
            </a:p>
            <a:p>
              <a:pPr marL="173038" lvl="1" eaLnBrk="0" fontAlgn="auto" hangingPunct="0">
                <a:spcBef>
                  <a:spcPts val="0"/>
                </a:spcBef>
                <a:spcAft>
                  <a:spcPts val="0"/>
                </a:spcAft>
                <a:defRPr/>
              </a:pPr>
              <a:r>
                <a:rPr lang="en-GB" sz="900" kern="0" dirty="0">
                  <a:solidFill>
                    <a:srgbClr val="444444"/>
                  </a:solidFill>
                  <a:latin typeface="Museo Sans For Dell"/>
                  <a:cs typeface="Times New Roman" pitchFamily="18" charset="0"/>
                </a:rPr>
                <a:t>Aruba</a:t>
              </a:r>
            </a:p>
            <a:p>
              <a:pPr marL="173038" lvl="1" eaLnBrk="0" fontAlgn="auto" hangingPunct="0">
                <a:spcBef>
                  <a:spcPts val="0"/>
                </a:spcBef>
                <a:spcAft>
                  <a:spcPts val="0"/>
                </a:spcAft>
                <a:defRPr/>
              </a:pPr>
              <a:r>
                <a:rPr lang="en-GB" sz="900" kern="0" dirty="0">
                  <a:solidFill>
                    <a:srgbClr val="444444"/>
                  </a:solidFill>
                  <a:latin typeface="Museo Sans For Dell"/>
                  <a:cs typeface="Times New Roman" pitchFamily="18" charset="0"/>
                </a:rPr>
                <a:t>Bahamas</a:t>
              </a:r>
            </a:p>
            <a:p>
              <a:pPr marL="173038" lvl="1" eaLnBrk="0" fontAlgn="auto" hangingPunct="0">
                <a:spcBef>
                  <a:spcPts val="0"/>
                </a:spcBef>
                <a:spcAft>
                  <a:spcPts val="0"/>
                </a:spcAft>
                <a:defRPr/>
              </a:pPr>
              <a:r>
                <a:rPr lang="en-GB" sz="900" kern="0" dirty="0">
                  <a:solidFill>
                    <a:srgbClr val="444444"/>
                  </a:solidFill>
                  <a:latin typeface="Museo Sans For Dell"/>
                  <a:cs typeface="Times New Roman" pitchFamily="18" charset="0"/>
                </a:rPr>
                <a:t>Barbados </a:t>
              </a:r>
            </a:p>
            <a:p>
              <a:pPr marL="173038" lvl="1" eaLnBrk="0" fontAlgn="auto" hangingPunct="0">
                <a:spcBef>
                  <a:spcPts val="0"/>
                </a:spcBef>
                <a:spcAft>
                  <a:spcPts val="0"/>
                </a:spcAft>
                <a:defRPr/>
              </a:pPr>
              <a:r>
                <a:rPr lang="en-GB" sz="900" kern="0" dirty="0">
                  <a:solidFill>
                    <a:srgbClr val="444444"/>
                  </a:solidFill>
                  <a:latin typeface="Museo Sans For Dell"/>
                  <a:cs typeface="Times New Roman" pitchFamily="18" charset="0"/>
                </a:rPr>
                <a:t>Bermuda </a:t>
              </a:r>
            </a:p>
            <a:p>
              <a:pPr marL="173038" lvl="1" eaLnBrk="0" fontAlgn="auto" hangingPunct="0">
                <a:spcBef>
                  <a:spcPts val="0"/>
                </a:spcBef>
                <a:spcAft>
                  <a:spcPts val="0"/>
                </a:spcAft>
                <a:defRPr/>
              </a:pPr>
              <a:r>
                <a:rPr lang="en-GB" sz="900" kern="0" dirty="0">
                  <a:solidFill>
                    <a:srgbClr val="444444"/>
                  </a:solidFill>
                  <a:latin typeface="Museo Sans For Dell"/>
                  <a:cs typeface="Times New Roman" pitchFamily="18" charset="0"/>
                </a:rPr>
                <a:t>Bolivia </a:t>
              </a:r>
            </a:p>
            <a:p>
              <a:pPr marL="173038" lvl="1" eaLnBrk="0" fontAlgn="auto" hangingPunct="0">
                <a:spcBef>
                  <a:spcPts val="0"/>
                </a:spcBef>
                <a:spcAft>
                  <a:spcPts val="0"/>
                </a:spcAft>
                <a:defRPr/>
              </a:pPr>
              <a:r>
                <a:rPr lang="en-GB" sz="900" kern="0" dirty="0">
                  <a:solidFill>
                    <a:srgbClr val="444444"/>
                  </a:solidFill>
                  <a:latin typeface="Museo Sans For Dell"/>
                  <a:cs typeface="Times New Roman" pitchFamily="18" charset="0"/>
                </a:rPr>
                <a:t>Brazil </a:t>
              </a:r>
            </a:p>
            <a:p>
              <a:pPr marL="173038" lvl="1" eaLnBrk="0" fontAlgn="auto" hangingPunct="0">
                <a:spcBef>
                  <a:spcPts val="0"/>
                </a:spcBef>
                <a:spcAft>
                  <a:spcPts val="0"/>
                </a:spcAft>
                <a:defRPr/>
              </a:pPr>
              <a:r>
                <a:rPr lang="en-GB" sz="900" kern="0" dirty="0">
                  <a:solidFill>
                    <a:srgbClr val="444444"/>
                  </a:solidFill>
                  <a:latin typeface="Museo Sans For Dell"/>
                  <a:cs typeface="Times New Roman" pitchFamily="18" charset="0"/>
                </a:rPr>
                <a:t>British Virgin Islands </a:t>
              </a:r>
            </a:p>
            <a:p>
              <a:pPr marL="173038" lvl="1" eaLnBrk="0" fontAlgn="auto" hangingPunct="0">
                <a:spcBef>
                  <a:spcPts val="0"/>
                </a:spcBef>
                <a:spcAft>
                  <a:spcPts val="0"/>
                </a:spcAft>
                <a:defRPr/>
              </a:pPr>
              <a:r>
                <a:rPr lang="en-GB" sz="900" kern="0" dirty="0">
                  <a:solidFill>
                    <a:srgbClr val="444444"/>
                  </a:solidFill>
                  <a:latin typeface="Museo Sans For Dell"/>
                  <a:cs typeface="Times New Roman" pitchFamily="18" charset="0"/>
                </a:rPr>
                <a:t>Cayman Islands </a:t>
              </a:r>
            </a:p>
            <a:p>
              <a:pPr marL="173038" lvl="1" eaLnBrk="0" fontAlgn="auto" hangingPunct="0">
                <a:spcBef>
                  <a:spcPts val="0"/>
                </a:spcBef>
                <a:spcAft>
                  <a:spcPts val="0"/>
                </a:spcAft>
                <a:defRPr/>
              </a:pPr>
              <a:r>
                <a:rPr lang="en-GB" sz="900" kern="0" dirty="0">
                  <a:solidFill>
                    <a:srgbClr val="444444"/>
                  </a:solidFill>
                  <a:latin typeface="Museo Sans For Dell"/>
                  <a:cs typeface="Times New Roman" pitchFamily="18" charset="0"/>
                </a:rPr>
                <a:t>Chile</a:t>
              </a:r>
            </a:p>
            <a:p>
              <a:pPr marL="173038" lvl="1" eaLnBrk="0" fontAlgn="auto" hangingPunct="0">
                <a:spcBef>
                  <a:spcPts val="0"/>
                </a:spcBef>
                <a:spcAft>
                  <a:spcPts val="0"/>
                </a:spcAft>
                <a:defRPr/>
              </a:pPr>
              <a:r>
                <a:rPr lang="en-GB" sz="900" kern="0" dirty="0">
                  <a:solidFill>
                    <a:srgbClr val="444444"/>
                  </a:solidFill>
                  <a:latin typeface="Museo Sans For Dell"/>
                  <a:cs typeface="Times New Roman" pitchFamily="18" charset="0"/>
                </a:rPr>
                <a:t>Columbia </a:t>
              </a:r>
            </a:p>
            <a:p>
              <a:pPr marL="173038" lvl="1" eaLnBrk="0" fontAlgn="auto" hangingPunct="0">
                <a:spcBef>
                  <a:spcPts val="0"/>
                </a:spcBef>
                <a:spcAft>
                  <a:spcPts val="0"/>
                </a:spcAft>
                <a:defRPr/>
              </a:pPr>
              <a:r>
                <a:rPr lang="en-GB" sz="900" kern="0" dirty="0">
                  <a:solidFill>
                    <a:srgbClr val="444444"/>
                  </a:solidFill>
                  <a:latin typeface="Museo Sans For Dell"/>
                  <a:cs typeface="Times New Roman" pitchFamily="18" charset="0"/>
                </a:rPr>
                <a:t>Costa Rica </a:t>
              </a:r>
            </a:p>
            <a:p>
              <a:pPr marL="173038" lvl="1" eaLnBrk="0" fontAlgn="auto" hangingPunct="0">
                <a:spcBef>
                  <a:spcPts val="0"/>
                </a:spcBef>
                <a:spcAft>
                  <a:spcPts val="0"/>
                </a:spcAft>
                <a:defRPr/>
              </a:pPr>
              <a:r>
                <a:rPr lang="en-GB" sz="900" kern="0" dirty="0" smtClean="0">
                  <a:solidFill>
                    <a:srgbClr val="444444"/>
                  </a:solidFill>
                  <a:latin typeface="Museo Sans For Dell"/>
                  <a:cs typeface="Times New Roman" pitchFamily="18" charset="0"/>
                </a:rPr>
                <a:t>Dominican Republic </a:t>
              </a:r>
            </a:p>
            <a:p>
              <a:pPr marL="173038" lvl="1" eaLnBrk="0" fontAlgn="auto" hangingPunct="0">
                <a:spcBef>
                  <a:spcPts val="0"/>
                </a:spcBef>
                <a:spcAft>
                  <a:spcPts val="0"/>
                </a:spcAft>
                <a:defRPr/>
              </a:pPr>
              <a:r>
                <a:rPr lang="en-GB" sz="900" kern="0" dirty="0" smtClean="0">
                  <a:solidFill>
                    <a:srgbClr val="444444"/>
                  </a:solidFill>
                  <a:latin typeface="Museo Sans For Dell"/>
                  <a:cs typeface="Times New Roman" pitchFamily="18" charset="0"/>
                </a:rPr>
                <a:t>Ecuador </a:t>
              </a:r>
            </a:p>
            <a:p>
              <a:pPr marL="173038" lvl="1" eaLnBrk="0" fontAlgn="auto" hangingPunct="0">
                <a:spcBef>
                  <a:spcPts val="0"/>
                </a:spcBef>
                <a:spcAft>
                  <a:spcPts val="0"/>
                </a:spcAft>
                <a:defRPr/>
              </a:pPr>
              <a:r>
                <a:rPr lang="en-GB" sz="900" kern="0" dirty="0" smtClean="0">
                  <a:solidFill>
                    <a:srgbClr val="444444"/>
                  </a:solidFill>
                  <a:latin typeface="Museo Sans For Dell"/>
                  <a:cs typeface="Times New Roman" pitchFamily="18" charset="0"/>
                </a:rPr>
                <a:t>El Salvador </a:t>
              </a:r>
            </a:p>
            <a:p>
              <a:pPr marL="173038" lvl="1" eaLnBrk="0" fontAlgn="auto" hangingPunct="0">
                <a:spcBef>
                  <a:spcPts val="0"/>
                </a:spcBef>
                <a:spcAft>
                  <a:spcPts val="0"/>
                </a:spcAft>
                <a:defRPr/>
              </a:pPr>
              <a:r>
                <a:rPr lang="en-GB" sz="900" kern="0" dirty="0" smtClean="0">
                  <a:solidFill>
                    <a:srgbClr val="444444"/>
                  </a:solidFill>
                  <a:latin typeface="Museo Sans For Dell"/>
                  <a:cs typeface="Times New Roman" pitchFamily="18" charset="0"/>
                </a:rPr>
                <a:t>French West Indies</a:t>
              </a:r>
            </a:p>
            <a:p>
              <a:pPr marL="173038" lvl="1" eaLnBrk="0" fontAlgn="auto" hangingPunct="0">
                <a:spcBef>
                  <a:spcPts val="0"/>
                </a:spcBef>
                <a:spcAft>
                  <a:spcPts val="0"/>
                </a:spcAft>
                <a:defRPr/>
              </a:pPr>
              <a:r>
                <a:rPr lang="en-GB" sz="900" kern="0" dirty="0" smtClean="0">
                  <a:solidFill>
                    <a:srgbClr val="444444"/>
                  </a:solidFill>
                  <a:latin typeface="Museo Sans For Dell"/>
                  <a:cs typeface="Times New Roman" pitchFamily="18" charset="0"/>
                </a:rPr>
                <a:t>Grenada </a:t>
              </a:r>
            </a:p>
            <a:p>
              <a:pPr marL="173038" lvl="1" eaLnBrk="0" fontAlgn="auto" hangingPunct="0">
                <a:spcBef>
                  <a:spcPts val="0"/>
                </a:spcBef>
                <a:spcAft>
                  <a:spcPts val="0"/>
                </a:spcAft>
                <a:defRPr/>
              </a:pPr>
              <a:r>
                <a:rPr lang="en-GB" sz="900" kern="0" dirty="0" smtClean="0">
                  <a:solidFill>
                    <a:srgbClr val="444444"/>
                  </a:solidFill>
                  <a:latin typeface="Museo Sans For Dell"/>
                  <a:cs typeface="Times New Roman" pitchFamily="18" charset="0"/>
                </a:rPr>
                <a:t>Guatemala </a:t>
              </a:r>
            </a:p>
            <a:p>
              <a:pPr marL="173038" lvl="1" eaLnBrk="0" fontAlgn="auto" hangingPunct="0">
                <a:spcBef>
                  <a:spcPts val="0"/>
                </a:spcBef>
                <a:spcAft>
                  <a:spcPts val="0"/>
                </a:spcAft>
                <a:defRPr/>
              </a:pPr>
              <a:r>
                <a:rPr lang="en-GB" sz="900" kern="0" dirty="0" smtClean="0">
                  <a:solidFill>
                    <a:srgbClr val="444444"/>
                  </a:solidFill>
                  <a:latin typeface="Museo Sans For Dell"/>
                  <a:cs typeface="Times New Roman" pitchFamily="18" charset="0"/>
                </a:rPr>
                <a:t>Guyana </a:t>
              </a:r>
            </a:p>
            <a:p>
              <a:pPr marL="173038" lvl="1" eaLnBrk="0" fontAlgn="auto" hangingPunct="0">
                <a:spcBef>
                  <a:spcPts val="0"/>
                </a:spcBef>
                <a:spcAft>
                  <a:spcPts val="0"/>
                </a:spcAft>
                <a:defRPr/>
              </a:pPr>
              <a:r>
                <a:rPr lang="en-GB" sz="900" kern="0" dirty="0" smtClean="0">
                  <a:solidFill>
                    <a:srgbClr val="444444"/>
                  </a:solidFill>
                  <a:latin typeface="Museo Sans For Dell"/>
                  <a:cs typeface="Times New Roman" pitchFamily="18" charset="0"/>
                </a:rPr>
                <a:t>Honduras </a:t>
              </a:r>
            </a:p>
            <a:p>
              <a:pPr marL="173038" lvl="1" eaLnBrk="0" fontAlgn="auto" hangingPunct="0">
                <a:spcBef>
                  <a:spcPts val="0"/>
                </a:spcBef>
                <a:spcAft>
                  <a:spcPts val="0"/>
                </a:spcAft>
                <a:defRPr/>
              </a:pPr>
              <a:r>
                <a:rPr lang="en-GB" sz="900" kern="0" dirty="0" smtClean="0">
                  <a:solidFill>
                    <a:srgbClr val="444444"/>
                  </a:solidFill>
                  <a:latin typeface="Museo Sans For Dell"/>
                  <a:cs typeface="Times New Roman" pitchFamily="18" charset="0"/>
                </a:rPr>
                <a:t>Jamaica </a:t>
              </a:r>
            </a:p>
            <a:p>
              <a:pPr marL="173038" lvl="1" eaLnBrk="0" fontAlgn="auto" hangingPunct="0">
                <a:spcBef>
                  <a:spcPts val="0"/>
                </a:spcBef>
                <a:spcAft>
                  <a:spcPts val="0"/>
                </a:spcAft>
                <a:defRPr/>
              </a:pPr>
              <a:r>
                <a:rPr lang="en-GB" sz="900" kern="0" dirty="0" smtClean="0">
                  <a:solidFill>
                    <a:srgbClr val="444444"/>
                  </a:solidFill>
                  <a:latin typeface="Museo Sans For Dell"/>
                  <a:cs typeface="Times New Roman" pitchFamily="18" charset="0"/>
                </a:rPr>
                <a:t>Mexico </a:t>
              </a:r>
            </a:p>
            <a:p>
              <a:pPr marL="173038" lvl="1" eaLnBrk="0" fontAlgn="auto" hangingPunct="0">
                <a:spcBef>
                  <a:spcPts val="0"/>
                </a:spcBef>
                <a:spcAft>
                  <a:spcPts val="0"/>
                </a:spcAft>
                <a:defRPr/>
              </a:pPr>
              <a:r>
                <a:rPr lang="en-GB" sz="900" kern="0" dirty="0" smtClean="0">
                  <a:solidFill>
                    <a:srgbClr val="444444"/>
                  </a:solidFill>
                  <a:latin typeface="Museo Sans For Dell"/>
                  <a:cs typeface="Times New Roman" pitchFamily="18" charset="0"/>
                </a:rPr>
                <a:t>Nicaragua </a:t>
              </a:r>
            </a:p>
            <a:p>
              <a:pPr marL="173038" lvl="1" eaLnBrk="0" fontAlgn="auto" hangingPunct="0">
                <a:spcBef>
                  <a:spcPts val="0"/>
                </a:spcBef>
                <a:spcAft>
                  <a:spcPts val="0"/>
                </a:spcAft>
                <a:defRPr/>
              </a:pPr>
              <a:r>
                <a:rPr lang="en-GB" sz="900" kern="0" dirty="0" smtClean="0">
                  <a:solidFill>
                    <a:srgbClr val="444444"/>
                  </a:solidFill>
                  <a:latin typeface="Museo Sans For Dell"/>
                  <a:cs typeface="Times New Roman" pitchFamily="18" charset="0"/>
                </a:rPr>
                <a:t>Panama </a:t>
              </a:r>
            </a:p>
            <a:p>
              <a:pPr marL="173038" lvl="1" eaLnBrk="0" fontAlgn="auto" hangingPunct="0">
                <a:spcBef>
                  <a:spcPts val="0"/>
                </a:spcBef>
                <a:spcAft>
                  <a:spcPts val="0"/>
                </a:spcAft>
                <a:defRPr/>
              </a:pPr>
              <a:r>
                <a:rPr lang="en-GB" sz="900" kern="0" dirty="0" smtClean="0">
                  <a:solidFill>
                    <a:srgbClr val="444444"/>
                  </a:solidFill>
                  <a:latin typeface="Museo Sans For Dell"/>
                  <a:cs typeface="Times New Roman" pitchFamily="18" charset="0"/>
                </a:rPr>
                <a:t>Paraguay </a:t>
              </a:r>
            </a:p>
            <a:p>
              <a:pPr marL="173038" lvl="1" eaLnBrk="0" fontAlgn="auto" hangingPunct="0">
                <a:spcBef>
                  <a:spcPts val="0"/>
                </a:spcBef>
                <a:spcAft>
                  <a:spcPts val="0"/>
                </a:spcAft>
                <a:defRPr/>
              </a:pPr>
              <a:r>
                <a:rPr lang="en-GB" sz="900" kern="0" dirty="0" smtClean="0">
                  <a:solidFill>
                    <a:srgbClr val="444444"/>
                  </a:solidFill>
                  <a:latin typeface="Museo Sans For Dell"/>
                  <a:cs typeface="Times New Roman" pitchFamily="18" charset="0"/>
                </a:rPr>
                <a:t>Peru </a:t>
              </a:r>
            </a:p>
            <a:p>
              <a:pPr marL="173038" lvl="1" eaLnBrk="0" fontAlgn="auto" hangingPunct="0">
                <a:spcBef>
                  <a:spcPts val="0"/>
                </a:spcBef>
                <a:spcAft>
                  <a:spcPts val="0"/>
                </a:spcAft>
                <a:defRPr/>
              </a:pPr>
              <a:r>
                <a:rPr lang="en-GB" sz="900" kern="0" dirty="0" smtClean="0">
                  <a:solidFill>
                    <a:srgbClr val="444444"/>
                  </a:solidFill>
                  <a:latin typeface="Museo Sans For Dell"/>
                  <a:cs typeface="Times New Roman" pitchFamily="18" charset="0"/>
                </a:rPr>
                <a:t>Puerto Rico </a:t>
              </a:r>
            </a:p>
            <a:p>
              <a:pPr marL="173038" lvl="1" eaLnBrk="0" fontAlgn="auto" hangingPunct="0">
                <a:spcBef>
                  <a:spcPts val="0"/>
                </a:spcBef>
                <a:spcAft>
                  <a:spcPts val="0"/>
                </a:spcAft>
                <a:defRPr/>
              </a:pPr>
              <a:r>
                <a:rPr lang="en-GB" sz="900" kern="0" dirty="0" smtClean="0">
                  <a:solidFill>
                    <a:srgbClr val="444444"/>
                  </a:solidFill>
                  <a:latin typeface="Museo Sans For Dell"/>
                  <a:cs typeface="Times New Roman" pitchFamily="18" charset="0"/>
                </a:rPr>
                <a:t>Suriname </a:t>
              </a:r>
            </a:p>
            <a:p>
              <a:pPr marL="173038" lvl="1" eaLnBrk="0" fontAlgn="auto" hangingPunct="0">
                <a:spcBef>
                  <a:spcPts val="0"/>
                </a:spcBef>
                <a:spcAft>
                  <a:spcPts val="0"/>
                </a:spcAft>
                <a:defRPr/>
              </a:pPr>
              <a:r>
                <a:rPr lang="en-GB" sz="900" kern="0" dirty="0" smtClean="0">
                  <a:solidFill>
                    <a:srgbClr val="444444"/>
                  </a:solidFill>
                  <a:latin typeface="Museo Sans For Dell"/>
                  <a:cs typeface="Times New Roman" pitchFamily="18" charset="0"/>
                </a:rPr>
                <a:t>Trinidad &amp; Tobago</a:t>
              </a:r>
            </a:p>
            <a:p>
              <a:pPr marL="173038" lvl="1" eaLnBrk="0" fontAlgn="auto" hangingPunct="0">
                <a:spcBef>
                  <a:spcPts val="0"/>
                </a:spcBef>
                <a:spcAft>
                  <a:spcPts val="0"/>
                </a:spcAft>
                <a:defRPr/>
              </a:pPr>
              <a:r>
                <a:rPr lang="en-GB" sz="900" kern="0" dirty="0" smtClean="0">
                  <a:solidFill>
                    <a:srgbClr val="444444"/>
                  </a:solidFill>
                  <a:latin typeface="Museo Sans For Dell"/>
                  <a:cs typeface="Times New Roman" pitchFamily="18" charset="0"/>
                </a:rPr>
                <a:t>US Virgin Islands </a:t>
              </a:r>
            </a:p>
            <a:p>
              <a:pPr marL="173038" lvl="1" eaLnBrk="0" fontAlgn="auto" hangingPunct="0">
                <a:spcBef>
                  <a:spcPts val="0"/>
                </a:spcBef>
                <a:spcAft>
                  <a:spcPts val="0"/>
                </a:spcAft>
                <a:defRPr/>
              </a:pPr>
              <a:r>
                <a:rPr lang="en-GB" sz="900" kern="0" dirty="0" smtClean="0">
                  <a:solidFill>
                    <a:srgbClr val="444444"/>
                  </a:solidFill>
                  <a:latin typeface="Museo Sans For Dell"/>
                  <a:cs typeface="Times New Roman" pitchFamily="18" charset="0"/>
                </a:rPr>
                <a:t>Uruguay </a:t>
              </a:r>
            </a:p>
            <a:p>
              <a:pPr marL="173038" lvl="1" eaLnBrk="0" fontAlgn="auto" hangingPunct="0">
                <a:spcBef>
                  <a:spcPts val="0"/>
                </a:spcBef>
                <a:spcAft>
                  <a:spcPts val="0"/>
                </a:spcAft>
                <a:defRPr/>
              </a:pPr>
              <a:r>
                <a:rPr lang="en-GB" sz="900" kern="0" dirty="0" smtClean="0">
                  <a:solidFill>
                    <a:srgbClr val="444444"/>
                  </a:solidFill>
                  <a:latin typeface="Museo Sans For Dell"/>
                  <a:cs typeface="Times New Roman" pitchFamily="18" charset="0"/>
                </a:rPr>
                <a:t>Venezuela </a:t>
              </a:r>
              <a:endParaRPr lang="en-GB" sz="900" kern="0" dirty="0">
                <a:solidFill>
                  <a:srgbClr val="444444"/>
                </a:solidFill>
                <a:latin typeface="Museo Sans For Dell"/>
                <a:cs typeface="Times New Roman" pitchFamily="18" charset="0"/>
              </a:endParaRPr>
            </a:p>
          </p:txBody>
        </p:sp>
        <p:sp>
          <p:nvSpPr>
            <p:cNvPr id="32" name="TextBox 52"/>
            <p:cNvSpPr txBox="1">
              <a:spLocks noChangeArrowheads="1"/>
            </p:cNvSpPr>
            <p:nvPr/>
          </p:nvSpPr>
          <p:spPr bwMode="auto">
            <a:xfrm>
              <a:off x="214313" y="823788"/>
              <a:ext cx="1524032" cy="489171"/>
            </a:xfrm>
            <a:prstGeom prst="rect">
              <a:avLst/>
            </a:prstGeom>
            <a:solidFill>
              <a:srgbClr val="F2AF00"/>
            </a:solidFill>
            <a:ln w="9525">
              <a:noFill/>
              <a:miter lim="800000"/>
              <a:headEnd/>
              <a:tailEnd/>
            </a:ln>
          </p:spPr>
          <p:txBody>
            <a:bodyPr wrap="square">
              <a:noAutofit/>
            </a:bodyPr>
            <a:lstStyle/>
            <a:p>
              <a:pPr fontAlgn="auto">
                <a:spcBef>
                  <a:spcPts val="0"/>
                </a:spcBef>
                <a:spcAft>
                  <a:spcPts val="0"/>
                </a:spcAft>
                <a:defRPr/>
              </a:pPr>
              <a:r>
                <a:rPr lang="en-US" sz="1200" b="1" kern="0" dirty="0">
                  <a:solidFill>
                    <a:srgbClr val="FFFFFF"/>
                  </a:solidFill>
                  <a:latin typeface="Museo Sans For Dell"/>
                </a:rPr>
                <a:t>Americas </a:t>
              </a:r>
              <a:endParaRPr lang="en-US" sz="1000" b="1" kern="0" dirty="0" smtClean="0">
                <a:solidFill>
                  <a:srgbClr val="FFFFFF"/>
                </a:solidFill>
                <a:latin typeface="Museo Sans For Dell"/>
              </a:endParaRPr>
            </a:p>
            <a:p>
              <a:pPr fontAlgn="auto">
                <a:spcBef>
                  <a:spcPts val="0"/>
                </a:spcBef>
                <a:spcAft>
                  <a:spcPts val="0"/>
                </a:spcAft>
                <a:defRPr/>
              </a:pPr>
              <a:r>
                <a:rPr lang="en-US" sz="1000" b="1" kern="0" dirty="0" smtClean="0">
                  <a:solidFill>
                    <a:srgbClr val="FFFFFF"/>
                  </a:solidFill>
                  <a:latin typeface="Museo Sans For Dell"/>
                </a:rPr>
                <a:t>Dell</a:t>
              </a:r>
              <a:endParaRPr lang="en-US" sz="1000" kern="0" dirty="0">
                <a:solidFill>
                  <a:srgbClr val="FFFFFF"/>
                </a:solidFill>
                <a:latin typeface="Museo Sans For Dell"/>
              </a:endParaRPr>
            </a:p>
          </p:txBody>
        </p:sp>
      </p:grpSp>
      <p:grpSp>
        <p:nvGrpSpPr>
          <p:cNvPr id="33" name="Group 30"/>
          <p:cNvGrpSpPr>
            <a:grpSpLocks/>
          </p:cNvGrpSpPr>
          <p:nvPr/>
        </p:nvGrpSpPr>
        <p:grpSpPr bwMode="auto">
          <a:xfrm>
            <a:off x="3212108" y="993668"/>
            <a:ext cx="1378830" cy="4032521"/>
            <a:chOff x="1675327" y="2527760"/>
            <a:chExt cx="1444600" cy="4043236"/>
          </a:xfrm>
          <a:effectLst/>
        </p:grpSpPr>
        <p:sp>
          <p:nvSpPr>
            <p:cNvPr id="34" name="Rectangle 15"/>
            <p:cNvSpPr>
              <a:spLocks noChangeArrowheads="1"/>
            </p:cNvSpPr>
            <p:nvPr/>
          </p:nvSpPr>
          <p:spPr bwMode="auto">
            <a:xfrm>
              <a:off x="1675807" y="2959116"/>
              <a:ext cx="1444120" cy="3611880"/>
            </a:xfrm>
            <a:prstGeom prst="rect">
              <a:avLst/>
            </a:prstGeom>
            <a:solidFill>
              <a:srgbClr val="AAAAAA">
                <a:lumMod val="20000"/>
                <a:lumOff val="80000"/>
              </a:srgbClr>
            </a:solidFill>
            <a:ln w="9525">
              <a:noFill/>
              <a:miter lim="800000"/>
              <a:headEnd/>
              <a:tailEnd/>
            </a:ln>
          </p:spPr>
          <p:txBody>
            <a:bodyPr/>
            <a:lstStyle/>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Austria </a:t>
              </a:r>
            </a:p>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Belgium </a:t>
              </a:r>
            </a:p>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Czech Rep </a:t>
              </a:r>
            </a:p>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Denmark </a:t>
              </a:r>
            </a:p>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Finland </a:t>
              </a:r>
            </a:p>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France </a:t>
              </a:r>
            </a:p>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Germany </a:t>
              </a:r>
            </a:p>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Greece </a:t>
              </a:r>
            </a:p>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Ireland </a:t>
              </a:r>
            </a:p>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Italy </a:t>
              </a:r>
            </a:p>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Luxembourg </a:t>
              </a:r>
            </a:p>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Monaco </a:t>
              </a:r>
            </a:p>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Netherlands </a:t>
              </a:r>
            </a:p>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Norway </a:t>
              </a:r>
            </a:p>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Poland </a:t>
              </a:r>
            </a:p>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Portugal </a:t>
              </a:r>
            </a:p>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Slovakia </a:t>
              </a:r>
            </a:p>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South Africa </a:t>
              </a:r>
            </a:p>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Spain </a:t>
              </a:r>
            </a:p>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Sweden </a:t>
              </a:r>
            </a:p>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Switzerland </a:t>
              </a:r>
            </a:p>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United Kingdom </a:t>
              </a:r>
            </a:p>
            <a:p>
              <a:pPr eaLnBrk="0" fontAlgn="auto" hangingPunct="0">
                <a:spcBef>
                  <a:spcPts val="0"/>
                </a:spcBef>
                <a:spcAft>
                  <a:spcPts val="0"/>
                </a:spcAft>
                <a:defRPr/>
              </a:pPr>
              <a:r>
                <a:rPr lang="en-GB" sz="1000" kern="0" dirty="0" smtClean="0">
                  <a:solidFill>
                    <a:srgbClr val="444444"/>
                  </a:solidFill>
                  <a:latin typeface="Museo Sans For Dell"/>
                  <a:cs typeface="Times New Roman" pitchFamily="18" charset="0"/>
                </a:rPr>
                <a:t>Vatican </a:t>
              </a:r>
              <a:r>
                <a:rPr lang="en-GB" sz="1000" kern="0" dirty="0">
                  <a:solidFill>
                    <a:srgbClr val="444444"/>
                  </a:solidFill>
                  <a:latin typeface="Museo Sans For Dell"/>
                  <a:cs typeface="Times New Roman" pitchFamily="18" charset="0"/>
                </a:rPr>
                <a:t>City  </a:t>
              </a:r>
            </a:p>
          </p:txBody>
        </p:sp>
        <p:sp>
          <p:nvSpPr>
            <p:cNvPr id="35" name="TextBox 52"/>
            <p:cNvSpPr txBox="1">
              <a:spLocks noChangeArrowheads="1"/>
            </p:cNvSpPr>
            <p:nvPr/>
          </p:nvSpPr>
          <p:spPr bwMode="auto">
            <a:xfrm>
              <a:off x="1675327" y="2527760"/>
              <a:ext cx="1444599" cy="431356"/>
            </a:xfrm>
            <a:prstGeom prst="rect">
              <a:avLst/>
            </a:prstGeom>
            <a:solidFill>
              <a:srgbClr val="7AB800"/>
            </a:solidFill>
            <a:ln w="9525">
              <a:noFill/>
              <a:miter lim="800000"/>
              <a:headEnd/>
              <a:tailEnd/>
            </a:ln>
          </p:spPr>
          <p:txBody>
            <a:bodyPr wrap="square">
              <a:noAutofit/>
            </a:bodyPr>
            <a:lstStyle/>
            <a:p>
              <a:pPr fontAlgn="auto">
                <a:spcBef>
                  <a:spcPts val="0"/>
                </a:spcBef>
                <a:spcAft>
                  <a:spcPts val="0"/>
                </a:spcAft>
                <a:defRPr/>
              </a:pPr>
              <a:r>
                <a:rPr lang="en-US" sz="1200" b="1" kern="0" dirty="0" smtClean="0">
                  <a:solidFill>
                    <a:srgbClr val="FFFFFF"/>
                  </a:solidFill>
                  <a:latin typeface="Museo Sans For Dell"/>
                </a:rPr>
                <a:t>EMEA</a:t>
              </a:r>
              <a:endParaRPr lang="en-US" sz="1000" b="1" kern="0" dirty="0" smtClean="0">
                <a:solidFill>
                  <a:srgbClr val="FFFFFF"/>
                </a:solidFill>
                <a:latin typeface="Museo Sans For Dell"/>
              </a:endParaRPr>
            </a:p>
            <a:p>
              <a:pPr fontAlgn="auto">
                <a:spcBef>
                  <a:spcPts val="0"/>
                </a:spcBef>
                <a:spcAft>
                  <a:spcPts val="0"/>
                </a:spcAft>
                <a:defRPr/>
              </a:pPr>
              <a:r>
                <a:rPr lang="en-US" sz="1000" b="1" kern="0" dirty="0" smtClean="0">
                  <a:solidFill>
                    <a:srgbClr val="FFFFFF"/>
                  </a:solidFill>
                  <a:latin typeface="Museo Sans For Dell"/>
                </a:rPr>
                <a:t>Dell </a:t>
              </a:r>
              <a:endParaRPr lang="en-US" sz="1000" kern="0" dirty="0">
                <a:solidFill>
                  <a:srgbClr val="FFFFFF"/>
                </a:solidFill>
                <a:latin typeface="Museo Sans For Dell"/>
              </a:endParaRPr>
            </a:p>
          </p:txBody>
        </p:sp>
      </p:grpSp>
      <p:grpSp>
        <p:nvGrpSpPr>
          <p:cNvPr id="36" name="Group 24"/>
          <p:cNvGrpSpPr>
            <a:grpSpLocks/>
          </p:cNvGrpSpPr>
          <p:nvPr/>
        </p:nvGrpSpPr>
        <p:grpSpPr bwMode="auto">
          <a:xfrm>
            <a:off x="4646691" y="993668"/>
            <a:ext cx="1378828" cy="5060030"/>
            <a:chOff x="1549" y="1153"/>
            <a:chExt cx="907" cy="2490"/>
          </a:xfrm>
          <a:effectLst/>
        </p:grpSpPr>
        <p:sp>
          <p:nvSpPr>
            <p:cNvPr id="37" name="TextBox 17"/>
            <p:cNvSpPr txBox="1">
              <a:spLocks noChangeArrowheads="1"/>
            </p:cNvSpPr>
            <p:nvPr/>
          </p:nvSpPr>
          <p:spPr bwMode="auto">
            <a:xfrm>
              <a:off x="1549" y="1366"/>
              <a:ext cx="907" cy="2277"/>
            </a:xfrm>
            <a:prstGeom prst="rect">
              <a:avLst/>
            </a:prstGeom>
            <a:solidFill>
              <a:schemeClr val="accent2">
                <a:lumMod val="20000"/>
                <a:lumOff val="80000"/>
              </a:schemeClr>
            </a:solidFill>
            <a:ln w="9525">
              <a:noFill/>
              <a:miter lim="800000"/>
              <a:headEnd/>
              <a:tailEnd/>
            </a:ln>
          </p:spPr>
          <p:txBody>
            <a:bodyPr wrap="square">
              <a:noAutofit/>
            </a:bodyPr>
            <a:lstStyle/>
            <a:p>
              <a:pPr fontAlgn="ctr">
                <a:spcBef>
                  <a:spcPts val="0"/>
                </a:spcBef>
                <a:spcAft>
                  <a:spcPts val="0"/>
                </a:spcAft>
                <a:defRPr/>
              </a:pPr>
              <a:r>
                <a:rPr lang="en-US" sz="1000" kern="0" dirty="0">
                  <a:solidFill>
                    <a:srgbClr val="444444"/>
                  </a:solidFill>
                  <a:latin typeface="Museo Sans For Dell"/>
                  <a:cs typeface="Times New Roman" pitchFamily="18" charset="0"/>
                </a:rPr>
                <a:t>Angola</a:t>
              </a:r>
            </a:p>
            <a:p>
              <a:pPr fontAlgn="ctr">
                <a:spcBef>
                  <a:spcPts val="0"/>
                </a:spcBef>
                <a:spcAft>
                  <a:spcPts val="0"/>
                </a:spcAft>
                <a:defRPr/>
              </a:pPr>
              <a:r>
                <a:rPr lang="en-US" sz="1000" kern="0" dirty="0">
                  <a:solidFill>
                    <a:srgbClr val="444444"/>
                  </a:solidFill>
                  <a:latin typeface="Museo Sans For Dell"/>
                  <a:cs typeface="Times New Roman" pitchFamily="18" charset="0"/>
                </a:rPr>
                <a:t>Bahrain</a:t>
              </a:r>
            </a:p>
            <a:p>
              <a:pPr fontAlgn="ctr">
                <a:spcBef>
                  <a:spcPts val="0"/>
                </a:spcBef>
                <a:spcAft>
                  <a:spcPts val="0"/>
                </a:spcAft>
                <a:defRPr/>
              </a:pPr>
              <a:r>
                <a:rPr lang="en-US" sz="1000" kern="0" dirty="0">
                  <a:solidFill>
                    <a:srgbClr val="444444"/>
                  </a:solidFill>
                  <a:latin typeface="Museo Sans For Dell"/>
                  <a:cs typeface="Times New Roman" pitchFamily="18" charset="0"/>
                </a:rPr>
                <a:t>Bulgaria</a:t>
              </a:r>
            </a:p>
            <a:p>
              <a:pPr fontAlgn="ctr">
                <a:spcBef>
                  <a:spcPts val="0"/>
                </a:spcBef>
                <a:spcAft>
                  <a:spcPts val="0"/>
                </a:spcAft>
                <a:defRPr/>
              </a:pPr>
              <a:r>
                <a:rPr lang="en-US" sz="1000" kern="0" dirty="0">
                  <a:solidFill>
                    <a:srgbClr val="444444"/>
                  </a:solidFill>
                  <a:latin typeface="Museo Sans For Dell"/>
                  <a:cs typeface="Times New Roman" pitchFamily="18" charset="0"/>
                </a:rPr>
                <a:t>Croatia </a:t>
              </a:r>
            </a:p>
            <a:p>
              <a:pPr fontAlgn="ctr">
                <a:spcBef>
                  <a:spcPts val="0"/>
                </a:spcBef>
                <a:spcAft>
                  <a:spcPts val="0"/>
                </a:spcAft>
                <a:defRPr/>
              </a:pPr>
              <a:r>
                <a:rPr lang="en-US" sz="1000" kern="0" dirty="0">
                  <a:solidFill>
                    <a:srgbClr val="444444"/>
                  </a:solidFill>
                  <a:latin typeface="Museo Sans For Dell"/>
                  <a:cs typeface="Times New Roman" pitchFamily="18" charset="0"/>
                </a:rPr>
                <a:t>Egypt</a:t>
              </a:r>
            </a:p>
            <a:p>
              <a:pPr fontAlgn="ctr">
                <a:spcBef>
                  <a:spcPts val="0"/>
                </a:spcBef>
                <a:spcAft>
                  <a:spcPts val="0"/>
                </a:spcAft>
                <a:defRPr/>
              </a:pPr>
              <a:r>
                <a:rPr lang="en-US" sz="1000" kern="0" dirty="0">
                  <a:solidFill>
                    <a:srgbClr val="444444"/>
                  </a:solidFill>
                  <a:latin typeface="Museo Sans For Dell"/>
                  <a:cs typeface="Times New Roman" pitchFamily="18" charset="0"/>
                </a:rPr>
                <a:t>Estonia</a:t>
              </a:r>
            </a:p>
            <a:p>
              <a:pPr fontAlgn="ctr">
                <a:spcBef>
                  <a:spcPts val="0"/>
                </a:spcBef>
                <a:spcAft>
                  <a:spcPts val="0"/>
                </a:spcAft>
                <a:defRPr/>
              </a:pPr>
              <a:r>
                <a:rPr lang="en-US" sz="1000" kern="0" dirty="0">
                  <a:solidFill>
                    <a:srgbClr val="444444"/>
                  </a:solidFill>
                  <a:latin typeface="Museo Sans For Dell"/>
                  <a:cs typeface="Times New Roman" pitchFamily="18" charset="0"/>
                </a:rPr>
                <a:t>Ghana</a:t>
              </a:r>
            </a:p>
            <a:p>
              <a:pPr fontAlgn="ctr">
                <a:spcBef>
                  <a:spcPts val="0"/>
                </a:spcBef>
                <a:spcAft>
                  <a:spcPts val="0"/>
                </a:spcAft>
                <a:defRPr/>
              </a:pPr>
              <a:r>
                <a:rPr lang="en-US" sz="1000" kern="0" dirty="0">
                  <a:solidFill>
                    <a:srgbClr val="444444"/>
                  </a:solidFill>
                  <a:latin typeface="Museo Sans For Dell"/>
                  <a:cs typeface="Times New Roman" pitchFamily="18" charset="0"/>
                </a:rPr>
                <a:t>Hungary</a:t>
              </a:r>
            </a:p>
            <a:p>
              <a:pPr fontAlgn="ctr">
                <a:spcBef>
                  <a:spcPts val="0"/>
                </a:spcBef>
                <a:spcAft>
                  <a:spcPts val="0"/>
                </a:spcAft>
                <a:defRPr/>
              </a:pPr>
              <a:r>
                <a:rPr lang="en-US" sz="1000" kern="0" dirty="0">
                  <a:solidFill>
                    <a:srgbClr val="444444"/>
                  </a:solidFill>
                  <a:latin typeface="Museo Sans For Dell"/>
                  <a:cs typeface="Times New Roman" pitchFamily="18" charset="0"/>
                </a:rPr>
                <a:t>Israel</a:t>
              </a:r>
            </a:p>
            <a:p>
              <a:pPr fontAlgn="ctr">
                <a:spcBef>
                  <a:spcPts val="0"/>
                </a:spcBef>
                <a:spcAft>
                  <a:spcPts val="0"/>
                </a:spcAft>
                <a:defRPr/>
              </a:pPr>
              <a:r>
                <a:rPr lang="en-US" sz="1000" kern="0" dirty="0">
                  <a:solidFill>
                    <a:srgbClr val="444444"/>
                  </a:solidFill>
                  <a:latin typeface="Museo Sans For Dell"/>
                  <a:cs typeface="Times New Roman" pitchFamily="18" charset="0"/>
                </a:rPr>
                <a:t>Jordan</a:t>
              </a:r>
            </a:p>
            <a:p>
              <a:pPr fontAlgn="ctr">
                <a:spcBef>
                  <a:spcPts val="0"/>
                </a:spcBef>
                <a:spcAft>
                  <a:spcPts val="0"/>
                </a:spcAft>
                <a:defRPr/>
              </a:pPr>
              <a:r>
                <a:rPr lang="en-US" sz="1000" kern="0" dirty="0">
                  <a:solidFill>
                    <a:srgbClr val="444444"/>
                  </a:solidFill>
                  <a:latin typeface="Museo Sans For Dell"/>
                  <a:cs typeface="Times New Roman" pitchFamily="18" charset="0"/>
                </a:rPr>
                <a:t>Kazakhstan</a:t>
              </a:r>
            </a:p>
            <a:p>
              <a:pPr fontAlgn="ctr">
                <a:spcBef>
                  <a:spcPts val="0"/>
                </a:spcBef>
                <a:spcAft>
                  <a:spcPts val="0"/>
                </a:spcAft>
                <a:defRPr/>
              </a:pPr>
              <a:r>
                <a:rPr lang="en-US" sz="1000" kern="0" dirty="0">
                  <a:solidFill>
                    <a:srgbClr val="444444"/>
                  </a:solidFill>
                  <a:latin typeface="Museo Sans For Dell"/>
                  <a:cs typeface="Times New Roman" pitchFamily="18" charset="0"/>
                </a:rPr>
                <a:t>Kenya</a:t>
              </a:r>
            </a:p>
            <a:p>
              <a:pPr fontAlgn="ctr">
                <a:spcBef>
                  <a:spcPts val="0"/>
                </a:spcBef>
                <a:spcAft>
                  <a:spcPts val="0"/>
                </a:spcAft>
                <a:defRPr/>
              </a:pPr>
              <a:r>
                <a:rPr lang="en-US" sz="1000" kern="0" dirty="0">
                  <a:solidFill>
                    <a:srgbClr val="444444"/>
                  </a:solidFill>
                  <a:latin typeface="Museo Sans For Dell"/>
                  <a:cs typeface="Times New Roman" pitchFamily="18" charset="0"/>
                </a:rPr>
                <a:t>Kuwait</a:t>
              </a:r>
            </a:p>
            <a:p>
              <a:pPr fontAlgn="ctr">
                <a:spcBef>
                  <a:spcPts val="0"/>
                </a:spcBef>
                <a:spcAft>
                  <a:spcPts val="0"/>
                </a:spcAft>
                <a:defRPr/>
              </a:pPr>
              <a:r>
                <a:rPr lang="en-US" sz="1000" kern="0" dirty="0">
                  <a:solidFill>
                    <a:srgbClr val="444444"/>
                  </a:solidFill>
                  <a:latin typeface="Museo Sans For Dell"/>
                  <a:cs typeface="Times New Roman" pitchFamily="18" charset="0"/>
                </a:rPr>
                <a:t>Latvia</a:t>
              </a:r>
            </a:p>
            <a:p>
              <a:pPr fontAlgn="ctr">
                <a:spcBef>
                  <a:spcPts val="0"/>
                </a:spcBef>
                <a:spcAft>
                  <a:spcPts val="0"/>
                </a:spcAft>
                <a:defRPr/>
              </a:pPr>
              <a:r>
                <a:rPr lang="en-US" sz="1000" kern="0" dirty="0">
                  <a:solidFill>
                    <a:srgbClr val="444444"/>
                  </a:solidFill>
                  <a:latin typeface="Museo Sans For Dell"/>
                  <a:cs typeface="Times New Roman" pitchFamily="18" charset="0"/>
                </a:rPr>
                <a:t>Lithuania</a:t>
              </a:r>
            </a:p>
            <a:p>
              <a:pPr fontAlgn="ctr">
                <a:spcBef>
                  <a:spcPts val="0"/>
                </a:spcBef>
                <a:spcAft>
                  <a:spcPts val="0"/>
                </a:spcAft>
                <a:defRPr/>
              </a:pPr>
              <a:r>
                <a:rPr lang="en-US" sz="1000" kern="0" dirty="0">
                  <a:solidFill>
                    <a:srgbClr val="444444"/>
                  </a:solidFill>
                  <a:latin typeface="Museo Sans For Dell"/>
                  <a:cs typeface="Times New Roman" pitchFamily="18" charset="0"/>
                </a:rPr>
                <a:t>Morocco</a:t>
              </a:r>
            </a:p>
            <a:p>
              <a:pPr fontAlgn="ctr">
                <a:spcBef>
                  <a:spcPts val="0"/>
                </a:spcBef>
                <a:spcAft>
                  <a:spcPts val="0"/>
                </a:spcAft>
                <a:defRPr/>
              </a:pPr>
              <a:r>
                <a:rPr lang="en-US" sz="1000" kern="0" dirty="0">
                  <a:solidFill>
                    <a:srgbClr val="444444"/>
                  </a:solidFill>
                  <a:latin typeface="Museo Sans For Dell"/>
                  <a:cs typeface="Times New Roman" pitchFamily="18" charset="0"/>
                </a:rPr>
                <a:t>Nigeria</a:t>
              </a:r>
            </a:p>
            <a:p>
              <a:pPr fontAlgn="ctr">
                <a:spcBef>
                  <a:spcPts val="0"/>
                </a:spcBef>
                <a:spcAft>
                  <a:spcPts val="0"/>
                </a:spcAft>
                <a:defRPr/>
              </a:pPr>
              <a:r>
                <a:rPr lang="en-US" sz="1000" kern="0" dirty="0">
                  <a:solidFill>
                    <a:srgbClr val="444444"/>
                  </a:solidFill>
                  <a:latin typeface="Museo Sans For Dell"/>
                  <a:cs typeface="Times New Roman" pitchFamily="18" charset="0"/>
                </a:rPr>
                <a:t>Oman</a:t>
              </a:r>
            </a:p>
            <a:p>
              <a:pPr fontAlgn="ctr">
                <a:spcBef>
                  <a:spcPts val="0"/>
                </a:spcBef>
                <a:spcAft>
                  <a:spcPts val="0"/>
                </a:spcAft>
                <a:defRPr/>
              </a:pPr>
              <a:r>
                <a:rPr lang="en-US" sz="1000" kern="0" dirty="0">
                  <a:solidFill>
                    <a:srgbClr val="444444"/>
                  </a:solidFill>
                  <a:latin typeface="Museo Sans For Dell"/>
                  <a:cs typeface="Times New Roman" pitchFamily="18" charset="0"/>
                </a:rPr>
                <a:t>Qatar</a:t>
              </a:r>
            </a:p>
            <a:p>
              <a:pPr fontAlgn="ctr">
                <a:spcBef>
                  <a:spcPts val="0"/>
                </a:spcBef>
                <a:spcAft>
                  <a:spcPts val="0"/>
                </a:spcAft>
                <a:defRPr/>
              </a:pPr>
              <a:r>
                <a:rPr lang="en-US" sz="1000" kern="0" dirty="0">
                  <a:solidFill>
                    <a:srgbClr val="444444"/>
                  </a:solidFill>
                  <a:latin typeface="Museo Sans For Dell"/>
                  <a:cs typeface="Times New Roman" pitchFamily="18" charset="0"/>
                </a:rPr>
                <a:t>Romania</a:t>
              </a:r>
            </a:p>
            <a:p>
              <a:pPr fontAlgn="ctr">
                <a:spcBef>
                  <a:spcPts val="0"/>
                </a:spcBef>
                <a:spcAft>
                  <a:spcPts val="0"/>
                </a:spcAft>
                <a:defRPr/>
              </a:pPr>
              <a:r>
                <a:rPr lang="en-US" sz="1000" kern="0" dirty="0">
                  <a:solidFill>
                    <a:srgbClr val="444444"/>
                  </a:solidFill>
                  <a:latin typeface="Museo Sans For Dell"/>
                  <a:cs typeface="Times New Roman" pitchFamily="18" charset="0"/>
                </a:rPr>
                <a:t>Russia</a:t>
              </a:r>
            </a:p>
            <a:p>
              <a:pPr fontAlgn="ctr">
                <a:spcBef>
                  <a:spcPts val="0"/>
                </a:spcBef>
                <a:spcAft>
                  <a:spcPts val="0"/>
                </a:spcAft>
                <a:defRPr/>
              </a:pPr>
              <a:r>
                <a:rPr lang="en-US" sz="1000" kern="0" dirty="0">
                  <a:solidFill>
                    <a:srgbClr val="444444"/>
                  </a:solidFill>
                  <a:latin typeface="Museo Sans For Dell"/>
                  <a:cs typeface="Times New Roman" pitchFamily="18" charset="0"/>
                </a:rPr>
                <a:t>Saudi Arabia</a:t>
              </a:r>
            </a:p>
            <a:p>
              <a:pPr fontAlgn="ctr">
                <a:spcBef>
                  <a:spcPts val="0"/>
                </a:spcBef>
                <a:spcAft>
                  <a:spcPts val="0"/>
                </a:spcAft>
                <a:defRPr/>
              </a:pPr>
              <a:r>
                <a:rPr lang="en-US" sz="1000" kern="0" dirty="0">
                  <a:solidFill>
                    <a:srgbClr val="444444"/>
                  </a:solidFill>
                  <a:latin typeface="Museo Sans For Dell"/>
                  <a:cs typeface="Times New Roman" pitchFamily="18" charset="0"/>
                </a:rPr>
                <a:t>Serbia</a:t>
              </a:r>
            </a:p>
            <a:p>
              <a:pPr fontAlgn="ctr">
                <a:spcBef>
                  <a:spcPts val="0"/>
                </a:spcBef>
                <a:spcAft>
                  <a:spcPts val="0"/>
                </a:spcAft>
                <a:defRPr/>
              </a:pPr>
              <a:r>
                <a:rPr lang="en-US" sz="1000" kern="0" dirty="0">
                  <a:solidFill>
                    <a:srgbClr val="444444"/>
                  </a:solidFill>
                  <a:latin typeface="Museo Sans For Dell"/>
                  <a:cs typeface="Times New Roman" pitchFamily="18" charset="0"/>
                </a:rPr>
                <a:t>Slovenia</a:t>
              </a:r>
            </a:p>
            <a:p>
              <a:pPr fontAlgn="ctr">
                <a:spcBef>
                  <a:spcPts val="0"/>
                </a:spcBef>
                <a:spcAft>
                  <a:spcPts val="0"/>
                </a:spcAft>
                <a:defRPr/>
              </a:pPr>
              <a:r>
                <a:rPr lang="en-US" sz="1000" kern="0" dirty="0">
                  <a:solidFill>
                    <a:srgbClr val="444444"/>
                  </a:solidFill>
                  <a:latin typeface="Museo Sans For Dell"/>
                  <a:cs typeface="Times New Roman" pitchFamily="18" charset="0"/>
                </a:rPr>
                <a:t>Tanzania</a:t>
              </a:r>
            </a:p>
            <a:p>
              <a:pPr fontAlgn="ctr">
                <a:spcBef>
                  <a:spcPts val="0"/>
                </a:spcBef>
                <a:spcAft>
                  <a:spcPts val="0"/>
                </a:spcAft>
                <a:defRPr/>
              </a:pPr>
              <a:r>
                <a:rPr lang="en-US" sz="1000" kern="0" dirty="0">
                  <a:solidFill>
                    <a:srgbClr val="444444"/>
                  </a:solidFill>
                  <a:latin typeface="Museo Sans For Dell"/>
                  <a:cs typeface="Times New Roman" pitchFamily="18" charset="0"/>
                </a:rPr>
                <a:t>Tunisia</a:t>
              </a:r>
            </a:p>
            <a:p>
              <a:pPr fontAlgn="ctr">
                <a:spcBef>
                  <a:spcPts val="0"/>
                </a:spcBef>
                <a:spcAft>
                  <a:spcPts val="0"/>
                </a:spcAft>
                <a:defRPr/>
              </a:pPr>
              <a:r>
                <a:rPr lang="en-US" sz="1000" kern="0" dirty="0">
                  <a:solidFill>
                    <a:srgbClr val="444444"/>
                  </a:solidFill>
                  <a:latin typeface="Museo Sans For Dell"/>
                  <a:cs typeface="Times New Roman" pitchFamily="18" charset="0"/>
                </a:rPr>
                <a:t>Turkey</a:t>
              </a:r>
            </a:p>
            <a:p>
              <a:pPr fontAlgn="ctr">
                <a:spcBef>
                  <a:spcPts val="0"/>
                </a:spcBef>
                <a:spcAft>
                  <a:spcPts val="0"/>
                </a:spcAft>
                <a:defRPr/>
              </a:pPr>
              <a:r>
                <a:rPr lang="en-US" sz="1000" kern="0" dirty="0">
                  <a:solidFill>
                    <a:srgbClr val="444444"/>
                  </a:solidFill>
                  <a:latin typeface="Museo Sans For Dell"/>
                  <a:cs typeface="Times New Roman" pitchFamily="18" charset="0"/>
                </a:rPr>
                <a:t>Ukraine</a:t>
              </a:r>
            </a:p>
            <a:p>
              <a:pPr fontAlgn="ctr">
                <a:spcBef>
                  <a:spcPts val="0"/>
                </a:spcBef>
                <a:spcAft>
                  <a:spcPts val="0"/>
                </a:spcAft>
                <a:defRPr/>
              </a:pPr>
              <a:r>
                <a:rPr lang="en-US" sz="1000" kern="0" dirty="0">
                  <a:solidFill>
                    <a:srgbClr val="444444"/>
                  </a:solidFill>
                  <a:latin typeface="Museo Sans For Dell"/>
                  <a:cs typeface="Times New Roman" pitchFamily="18" charset="0"/>
                </a:rPr>
                <a:t>United Arab Emirates</a:t>
              </a:r>
            </a:p>
            <a:p>
              <a:pPr fontAlgn="ctr">
                <a:spcBef>
                  <a:spcPts val="0"/>
                </a:spcBef>
                <a:spcAft>
                  <a:spcPts val="0"/>
                </a:spcAft>
                <a:defRPr/>
              </a:pPr>
              <a:endParaRPr lang="en-US" sz="1000" kern="0" dirty="0">
                <a:solidFill>
                  <a:sysClr val="windowText" lastClr="000000"/>
                </a:solidFill>
              </a:endParaRPr>
            </a:p>
          </p:txBody>
        </p:sp>
        <p:sp>
          <p:nvSpPr>
            <p:cNvPr id="38" name="TextBox 52"/>
            <p:cNvSpPr txBox="1">
              <a:spLocks noChangeArrowheads="1"/>
            </p:cNvSpPr>
            <p:nvPr/>
          </p:nvSpPr>
          <p:spPr bwMode="auto">
            <a:xfrm>
              <a:off x="1549" y="1153"/>
              <a:ext cx="907" cy="212"/>
            </a:xfrm>
            <a:prstGeom prst="rect">
              <a:avLst/>
            </a:prstGeom>
            <a:solidFill>
              <a:srgbClr val="7AB800"/>
            </a:solidFill>
            <a:ln w="9525">
              <a:noFill/>
              <a:miter lim="800000"/>
              <a:headEnd/>
              <a:tailEnd/>
            </a:ln>
          </p:spPr>
          <p:txBody>
            <a:bodyPr wrap="square">
              <a:noAutofit/>
            </a:bodyPr>
            <a:lstStyle/>
            <a:p>
              <a:pPr fontAlgn="auto">
                <a:spcBef>
                  <a:spcPts val="0"/>
                </a:spcBef>
                <a:spcAft>
                  <a:spcPts val="0"/>
                </a:spcAft>
                <a:defRPr/>
              </a:pPr>
              <a:r>
                <a:rPr lang="en-US" sz="1200" b="1" kern="0" dirty="0" smtClean="0">
                  <a:solidFill>
                    <a:srgbClr val="FFFFFF"/>
                  </a:solidFill>
                  <a:latin typeface="Museo Sans For Dell"/>
                </a:rPr>
                <a:t>EMEA</a:t>
              </a:r>
              <a:endParaRPr lang="en-US" sz="1000" b="1" kern="0" dirty="0" smtClean="0">
                <a:solidFill>
                  <a:srgbClr val="FFFFFF"/>
                </a:solidFill>
                <a:latin typeface="Museo Sans For Dell"/>
              </a:endParaRPr>
            </a:p>
            <a:p>
              <a:pPr fontAlgn="auto">
                <a:spcBef>
                  <a:spcPts val="0"/>
                </a:spcBef>
                <a:spcAft>
                  <a:spcPts val="0"/>
                </a:spcAft>
                <a:defRPr/>
              </a:pPr>
              <a:r>
                <a:rPr lang="en-US" sz="1000" kern="0" dirty="0" smtClean="0">
                  <a:solidFill>
                    <a:srgbClr val="FFFFFF"/>
                  </a:solidFill>
                  <a:latin typeface="Museo Sans For Dell"/>
                </a:rPr>
                <a:t>Partner enabled</a:t>
              </a:r>
              <a:endParaRPr lang="en-US" sz="700" kern="0" dirty="0">
                <a:solidFill>
                  <a:srgbClr val="FFFFFF"/>
                </a:solidFill>
                <a:latin typeface="Museo Sans For Dell"/>
              </a:endParaRPr>
            </a:p>
          </p:txBody>
        </p:sp>
      </p:grpSp>
      <p:grpSp>
        <p:nvGrpSpPr>
          <p:cNvPr id="39" name="Group 38"/>
          <p:cNvGrpSpPr/>
          <p:nvPr/>
        </p:nvGrpSpPr>
        <p:grpSpPr>
          <a:xfrm>
            <a:off x="6125881" y="991982"/>
            <a:ext cx="1378829" cy="2498281"/>
            <a:chOff x="3636013" y="2378075"/>
            <a:chExt cx="1450266" cy="2468228"/>
          </a:xfrm>
          <a:effectLst/>
        </p:grpSpPr>
        <p:sp>
          <p:nvSpPr>
            <p:cNvPr id="40" name="Rectangle 15"/>
            <p:cNvSpPr>
              <a:spLocks noChangeArrowheads="1"/>
            </p:cNvSpPr>
            <p:nvPr/>
          </p:nvSpPr>
          <p:spPr bwMode="auto">
            <a:xfrm>
              <a:off x="3636013" y="2804778"/>
              <a:ext cx="1450266" cy="2041525"/>
            </a:xfrm>
            <a:prstGeom prst="rect">
              <a:avLst/>
            </a:prstGeom>
            <a:solidFill>
              <a:srgbClr val="AAAAAA">
                <a:lumMod val="20000"/>
                <a:lumOff val="80000"/>
              </a:srgbClr>
            </a:solidFill>
            <a:ln w="9525">
              <a:noFill/>
              <a:miter lim="800000"/>
              <a:headEnd/>
              <a:tailEnd/>
            </a:ln>
          </p:spPr>
          <p:txBody>
            <a:bodyPr/>
            <a:lstStyle/>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Australia </a:t>
              </a:r>
            </a:p>
            <a:p>
              <a:pPr eaLnBrk="0" fontAlgn="auto" hangingPunct="0">
                <a:spcBef>
                  <a:spcPts val="0"/>
                </a:spcBef>
                <a:spcAft>
                  <a:spcPts val="0"/>
                </a:spcAft>
                <a:defRPr/>
              </a:pPr>
              <a:r>
                <a:rPr lang="en-GB" sz="1000" kern="0" dirty="0" smtClean="0">
                  <a:solidFill>
                    <a:srgbClr val="444444"/>
                  </a:solidFill>
                  <a:latin typeface="Museo Sans For Dell"/>
                  <a:cs typeface="Times New Roman" pitchFamily="18" charset="0"/>
                </a:rPr>
                <a:t>China </a:t>
              </a:r>
              <a:endParaRPr lang="en-GB" sz="1000" kern="0" dirty="0">
                <a:solidFill>
                  <a:srgbClr val="444444"/>
                </a:solidFill>
                <a:latin typeface="Museo Sans For Dell"/>
                <a:cs typeface="Times New Roman" pitchFamily="18" charset="0"/>
              </a:endParaRPr>
            </a:p>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Hong Kong </a:t>
              </a:r>
            </a:p>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India </a:t>
              </a:r>
            </a:p>
            <a:p>
              <a:pPr eaLnBrk="0" fontAlgn="auto" hangingPunct="0">
                <a:spcBef>
                  <a:spcPts val="0"/>
                </a:spcBef>
                <a:spcAft>
                  <a:spcPts val="0"/>
                </a:spcAft>
                <a:defRPr/>
              </a:pPr>
              <a:r>
                <a:rPr lang="en-GB" sz="1000" kern="0" dirty="0" smtClean="0">
                  <a:solidFill>
                    <a:srgbClr val="444444"/>
                  </a:solidFill>
                  <a:latin typeface="Museo Sans For Dell"/>
                  <a:cs typeface="Times New Roman" pitchFamily="18" charset="0"/>
                </a:rPr>
                <a:t>Japan</a:t>
              </a:r>
              <a:r>
                <a:rPr lang="en-GB" sz="1000" kern="0" baseline="30000" dirty="0" smtClean="0">
                  <a:solidFill>
                    <a:srgbClr val="444444"/>
                  </a:solidFill>
                  <a:latin typeface="Museo Sans For Dell"/>
                  <a:cs typeface="Times New Roman" pitchFamily="18" charset="0"/>
                </a:rPr>
                <a:t> </a:t>
              </a:r>
              <a:endParaRPr lang="en-GB" sz="1000" kern="0" baseline="30000" dirty="0">
                <a:solidFill>
                  <a:srgbClr val="444444"/>
                </a:solidFill>
                <a:latin typeface="Museo Sans For Dell"/>
                <a:cs typeface="Times New Roman" pitchFamily="18" charset="0"/>
              </a:endParaRPr>
            </a:p>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Macau </a:t>
              </a:r>
            </a:p>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Malaysia </a:t>
              </a:r>
            </a:p>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New Zealand </a:t>
              </a:r>
            </a:p>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Singapore </a:t>
              </a:r>
            </a:p>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South Korea </a:t>
              </a:r>
            </a:p>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Taiwan </a:t>
              </a:r>
            </a:p>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Thailand </a:t>
              </a:r>
            </a:p>
            <a:p>
              <a:pPr eaLnBrk="0" fontAlgn="auto" hangingPunct="0">
                <a:spcBef>
                  <a:spcPts val="0"/>
                </a:spcBef>
                <a:spcAft>
                  <a:spcPts val="0"/>
                </a:spcAft>
                <a:defRPr/>
              </a:pPr>
              <a:endParaRPr lang="en-GB" sz="800" kern="0" dirty="0">
                <a:solidFill>
                  <a:srgbClr val="444444"/>
                </a:solidFill>
                <a:latin typeface="Museo Sans For Dell"/>
              </a:endParaRPr>
            </a:p>
          </p:txBody>
        </p:sp>
        <p:sp>
          <p:nvSpPr>
            <p:cNvPr id="41" name="TextBox 52"/>
            <p:cNvSpPr txBox="1">
              <a:spLocks noChangeArrowheads="1"/>
            </p:cNvSpPr>
            <p:nvPr/>
          </p:nvSpPr>
          <p:spPr bwMode="auto">
            <a:xfrm>
              <a:off x="3636014" y="2378075"/>
              <a:ext cx="1450265" cy="426703"/>
            </a:xfrm>
            <a:prstGeom prst="rect">
              <a:avLst/>
            </a:prstGeom>
            <a:solidFill>
              <a:srgbClr val="6E2585"/>
            </a:solidFill>
            <a:ln w="9525">
              <a:noFill/>
              <a:miter lim="800000"/>
              <a:headEnd/>
              <a:tailEnd/>
            </a:ln>
          </p:spPr>
          <p:txBody>
            <a:bodyPr wrap="square">
              <a:noAutofit/>
            </a:bodyPr>
            <a:lstStyle/>
            <a:p>
              <a:pPr fontAlgn="auto">
                <a:spcBef>
                  <a:spcPts val="0"/>
                </a:spcBef>
                <a:spcAft>
                  <a:spcPts val="0"/>
                </a:spcAft>
                <a:defRPr/>
              </a:pPr>
              <a:r>
                <a:rPr lang="en-US" sz="1200" b="1" kern="0" dirty="0">
                  <a:solidFill>
                    <a:srgbClr val="FFFFFF"/>
                  </a:solidFill>
                  <a:latin typeface="Museo Sans For Dell"/>
                </a:rPr>
                <a:t>APJ </a:t>
              </a:r>
              <a:endParaRPr lang="en-US" sz="1000" b="1" kern="0" dirty="0" smtClean="0">
                <a:solidFill>
                  <a:srgbClr val="FFFFFF"/>
                </a:solidFill>
                <a:latin typeface="Museo Sans For Dell"/>
              </a:endParaRPr>
            </a:p>
            <a:p>
              <a:pPr fontAlgn="auto">
                <a:spcBef>
                  <a:spcPts val="0"/>
                </a:spcBef>
                <a:spcAft>
                  <a:spcPts val="0"/>
                </a:spcAft>
                <a:defRPr/>
              </a:pPr>
              <a:r>
                <a:rPr lang="en-US" sz="1000" b="1" kern="0" dirty="0" smtClean="0">
                  <a:solidFill>
                    <a:srgbClr val="FFFFFF"/>
                  </a:solidFill>
                  <a:latin typeface="Museo Sans For Dell"/>
                </a:rPr>
                <a:t>Dell</a:t>
              </a:r>
              <a:endParaRPr lang="en-US" sz="1000" b="1" kern="0" dirty="0">
                <a:solidFill>
                  <a:srgbClr val="FFFFFF"/>
                </a:solidFill>
                <a:latin typeface="Museo Sans For Dell"/>
              </a:endParaRPr>
            </a:p>
          </p:txBody>
        </p:sp>
      </p:grpSp>
      <p:grpSp>
        <p:nvGrpSpPr>
          <p:cNvPr id="42" name="Group 41"/>
          <p:cNvGrpSpPr/>
          <p:nvPr/>
        </p:nvGrpSpPr>
        <p:grpSpPr>
          <a:xfrm>
            <a:off x="7560465" y="993669"/>
            <a:ext cx="1378829" cy="2496594"/>
            <a:chOff x="4628650" y="3014486"/>
            <a:chExt cx="1420144" cy="2123172"/>
          </a:xfrm>
          <a:effectLst/>
        </p:grpSpPr>
        <p:sp>
          <p:nvSpPr>
            <p:cNvPr id="43" name="Rectangle 15"/>
            <p:cNvSpPr>
              <a:spLocks noChangeArrowheads="1"/>
            </p:cNvSpPr>
            <p:nvPr/>
          </p:nvSpPr>
          <p:spPr bwMode="auto">
            <a:xfrm>
              <a:off x="4628650" y="3380350"/>
              <a:ext cx="1420144" cy="1757308"/>
            </a:xfrm>
            <a:prstGeom prst="rect">
              <a:avLst/>
            </a:prstGeom>
            <a:solidFill>
              <a:srgbClr val="AAAAAA">
                <a:lumMod val="20000"/>
                <a:lumOff val="80000"/>
              </a:srgbClr>
            </a:solidFill>
            <a:ln w="9525">
              <a:noFill/>
              <a:miter lim="800000"/>
              <a:headEnd/>
              <a:tailEnd/>
            </a:ln>
          </p:spPr>
          <p:txBody>
            <a:bodyPr/>
            <a:lstStyle/>
            <a:p>
              <a:pPr eaLnBrk="0" fontAlgn="auto" hangingPunct="0">
                <a:spcBef>
                  <a:spcPts val="0"/>
                </a:spcBef>
                <a:spcAft>
                  <a:spcPts val="0"/>
                </a:spcAft>
                <a:defRPr/>
              </a:pPr>
              <a:r>
                <a:rPr lang="en-GB" sz="1000" kern="0" dirty="0">
                  <a:solidFill>
                    <a:srgbClr val="444444"/>
                  </a:solidFill>
                  <a:latin typeface="Museo Sans For Dell"/>
                  <a:cs typeface="Times New Roman" pitchFamily="18" charset="0"/>
                </a:rPr>
                <a:t>Brunei </a:t>
              </a:r>
              <a:endParaRPr lang="en-GB" sz="1000" kern="0" dirty="0" smtClean="0">
                <a:solidFill>
                  <a:srgbClr val="444444"/>
                </a:solidFill>
                <a:latin typeface="Museo Sans For Dell"/>
                <a:cs typeface="Times New Roman" pitchFamily="18" charset="0"/>
              </a:endParaRPr>
            </a:p>
            <a:p>
              <a:pPr eaLnBrk="0" fontAlgn="auto" hangingPunct="0">
                <a:spcBef>
                  <a:spcPts val="0"/>
                </a:spcBef>
                <a:spcAft>
                  <a:spcPts val="0"/>
                </a:spcAft>
                <a:defRPr/>
              </a:pPr>
              <a:r>
                <a:rPr lang="en-GB" sz="1000" kern="0" dirty="0" smtClean="0">
                  <a:solidFill>
                    <a:srgbClr val="444444"/>
                  </a:solidFill>
                  <a:latin typeface="Museo Sans For Dell"/>
                  <a:cs typeface="Times New Roman" pitchFamily="18" charset="0"/>
                </a:rPr>
                <a:t>Indonesia</a:t>
              </a:r>
              <a:endParaRPr lang="en-GB" sz="1000" i="1" kern="0" dirty="0" smtClean="0">
                <a:solidFill>
                  <a:srgbClr val="444444"/>
                </a:solidFill>
                <a:latin typeface="Museo Sans For Dell"/>
                <a:cs typeface="Times New Roman" pitchFamily="18" charset="0"/>
              </a:endParaRPr>
            </a:p>
            <a:p>
              <a:pPr eaLnBrk="0" fontAlgn="auto" hangingPunct="0">
                <a:spcBef>
                  <a:spcPts val="0"/>
                </a:spcBef>
                <a:spcAft>
                  <a:spcPts val="0"/>
                </a:spcAft>
                <a:defRPr/>
              </a:pPr>
              <a:r>
                <a:rPr lang="en-GB" sz="1000" kern="0" dirty="0" smtClean="0">
                  <a:solidFill>
                    <a:srgbClr val="444444"/>
                  </a:solidFill>
                  <a:latin typeface="Museo Sans For Dell"/>
                  <a:cs typeface="Times New Roman" pitchFamily="18" charset="0"/>
                </a:rPr>
                <a:t>Philippines</a:t>
              </a:r>
            </a:p>
            <a:p>
              <a:pPr eaLnBrk="0" fontAlgn="auto" hangingPunct="0">
                <a:spcBef>
                  <a:spcPts val="0"/>
                </a:spcBef>
                <a:spcAft>
                  <a:spcPts val="0"/>
                </a:spcAft>
                <a:defRPr/>
              </a:pPr>
              <a:r>
                <a:rPr lang="en-GB" sz="1000" kern="0" dirty="0" smtClean="0">
                  <a:solidFill>
                    <a:srgbClr val="444444"/>
                  </a:solidFill>
                  <a:latin typeface="Museo Sans For Dell"/>
                  <a:cs typeface="Times New Roman" pitchFamily="18" charset="0"/>
                </a:rPr>
                <a:t>Vietnam</a:t>
              </a:r>
            </a:p>
          </p:txBody>
        </p:sp>
        <p:sp>
          <p:nvSpPr>
            <p:cNvPr id="44" name="TextBox 52"/>
            <p:cNvSpPr txBox="1">
              <a:spLocks noChangeArrowheads="1"/>
            </p:cNvSpPr>
            <p:nvPr/>
          </p:nvSpPr>
          <p:spPr bwMode="auto">
            <a:xfrm>
              <a:off x="4628651" y="3014486"/>
              <a:ext cx="1416911" cy="365863"/>
            </a:xfrm>
            <a:prstGeom prst="rect">
              <a:avLst/>
            </a:prstGeom>
            <a:solidFill>
              <a:srgbClr val="6E2585"/>
            </a:solidFill>
            <a:ln w="9525">
              <a:noFill/>
              <a:miter lim="800000"/>
              <a:headEnd/>
              <a:tailEnd/>
            </a:ln>
          </p:spPr>
          <p:txBody>
            <a:bodyPr>
              <a:noAutofit/>
            </a:bodyPr>
            <a:lstStyle/>
            <a:p>
              <a:pPr fontAlgn="auto">
                <a:spcBef>
                  <a:spcPts val="0"/>
                </a:spcBef>
                <a:spcAft>
                  <a:spcPts val="0"/>
                </a:spcAft>
                <a:defRPr/>
              </a:pPr>
              <a:r>
                <a:rPr lang="en-US" sz="1200" b="1" kern="0" dirty="0">
                  <a:solidFill>
                    <a:srgbClr val="FFFFFF"/>
                  </a:solidFill>
                  <a:latin typeface="Museo Sans For Dell"/>
                </a:rPr>
                <a:t>APJ </a:t>
              </a:r>
              <a:endParaRPr lang="en-US" sz="1200" b="1" kern="0" dirty="0" smtClean="0">
                <a:solidFill>
                  <a:srgbClr val="FFFFFF"/>
                </a:solidFill>
                <a:latin typeface="Museo Sans For Dell"/>
              </a:endParaRPr>
            </a:p>
            <a:p>
              <a:pPr fontAlgn="auto">
                <a:spcBef>
                  <a:spcPts val="0"/>
                </a:spcBef>
                <a:spcAft>
                  <a:spcPts val="0"/>
                </a:spcAft>
                <a:defRPr/>
              </a:pPr>
              <a:r>
                <a:rPr lang="en-US" sz="1000" kern="0" dirty="0" smtClean="0">
                  <a:solidFill>
                    <a:srgbClr val="FFFFFF"/>
                  </a:solidFill>
                  <a:latin typeface="Museo Sans For Dell"/>
                </a:rPr>
                <a:t>Partner enabled</a:t>
              </a:r>
              <a:endParaRPr lang="en-US" sz="1000" kern="0" baseline="30000" dirty="0">
                <a:solidFill>
                  <a:srgbClr val="FFFFFF"/>
                </a:solidFill>
                <a:latin typeface="Museo Sans For Dell"/>
              </a:endParaRPr>
            </a:p>
          </p:txBody>
        </p:sp>
      </p:grpSp>
      <p:sp>
        <p:nvSpPr>
          <p:cNvPr id="45" name="TextBox 52"/>
          <p:cNvSpPr txBox="1">
            <a:spLocks noChangeArrowheads="1"/>
          </p:cNvSpPr>
          <p:nvPr/>
        </p:nvSpPr>
        <p:spPr bwMode="auto">
          <a:xfrm>
            <a:off x="234700" y="993668"/>
            <a:ext cx="1386710" cy="4032252"/>
          </a:xfrm>
          <a:prstGeom prst="rect">
            <a:avLst/>
          </a:prstGeom>
          <a:solidFill>
            <a:schemeClr val="bg1"/>
          </a:solidFill>
          <a:ln w="9525">
            <a:noFill/>
            <a:miter lim="800000"/>
            <a:headEnd/>
            <a:tailEnd/>
          </a:ln>
        </p:spPr>
        <p:txBody>
          <a:bodyPr>
            <a:noAutofit/>
          </a:bodyPr>
          <a:lstStyle/>
          <a:p>
            <a:pPr fontAlgn="auto">
              <a:spcBef>
                <a:spcPts val="0"/>
              </a:spcBef>
              <a:spcAft>
                <a:spcPts val="0"/>
              </a:spcAft>
              <a:defRPr/>
            </a:pPr>
            <a:endParaRPr lang="en-US" sz="1050" kern="0" dirty="0" smtClean="0">
              <a:solidFill>
                <a:srgbClr val="FFFFFF"/>
              </a:solidFill>
              <a:latin typeface="Museo Sans For Dell"/>
            </a:endParaRPr>
          </a:p>
          <a:p>
            <a:pPr fontAlgn="auto">
              <a:spcBef>
                <a:spcPts val="0"/>
              </a:spcBef>
              <a:spcAft>
                <a:spcPts val="0"/>
              </a:spcAft>
              <a:defRPr/>
            </a:pPr>
            <a:endParaRPr lang="en-US" sz="1050" kern="0" dirty="0" smtClean="0">
              <a:solidFill>
                <a:srgbClr val="FFFFFF"/>
              </a:solidFill>
              <a:latin typeface="Museo Sans For Dell"/>
            </a:endParaRPr>
          </a:p>
          <a:p>
            <a:pPr fontAlgn="auto">
              <a:spcBef>
                <a:spcPts val="0"/>
              </a:spcBef>
              <a:spcAft>
                <a:spcPts val="0"/>
              </a:spcAft>
              <a:defRPr/>
            </a:pPr>
            <a:endParaRPr lang="en-US" sz="1100" kern="0" dirty="0">
              <a:solidFill>
                <a:srgbClr val="FFFFFF"/>
              </a:solidFill>
              <a:latin typeface="Museo Sans For Dell"/>
            </a:endParaRPr>
          </a:p>
          <a:p>
            <a:pPr fontAlgn="auto">
              <a:spcBef>
                <a:spcPts val="0"/>
              </a:spcBef>
              <a:spcAft>
                <a:spcPts val="0"/>
              </a:spcAft>
              <a:defRPr/>
            </a:pPr>
            <a:endParaRPr lang="en-US" sz="1400" b="1" kern="0" dirty="0" smtClean="0">
              <a:solidFill>
                <a:srgbClr val="FFFFFF"/>
              </a:solidFill>
              <a:latin typeface="Museo Sans For Dell"/>
            </a:endParaRPr>
          </a:p>
          <a:p>
            <a:pPr fontAlgn="auto">
              <a:spcBef>
                <a:spcPts val="0"/>
              </a:spcBef>
              <a:spcAft>
                <a:spcPts val="0"/>
              </a:spcAft>
              <a:defRPr/>
            </a:pPr>
            <a:r>
              <a:rPr lang="en-US" sz="1400" b="1" kern="0" smtClean="0">
                <a:solidFill>
                  <a:srgbClr val="FFFFFF"/>
                </a:solidFill>
                <a:latin typeface="Museo Sans For Dell"/>
              </a:rPr>
              <a:t>Response options</a:t>
            </a:r>
            <a:endParaRPr lang="en-US" sz="1400" b="1" kern="0" dirty="0" smtClean="0">
              <a:solidFill>
                <a:srgbClr val="FFFFFF"/>
              </a:solidFill>
              <a:latin typeface="Museo Sans For Dell"/>
            </a:endParaRPr>
          </a:p>
          <a:p>
            <a:pPr marL="111125" indent="-111125" fontAlgn="auto">
              <a:spcBef>
                <a:spcPts val="0"/>
              </a:spcBef>
              <a:spcAft>
                <a:spcPts val="0"/>
              </a:spcAft>
              <a:buFont typeface="Arial" pitchFamily="34" charset="0"/>
              <a:buChar char="•"/>
              <a:defRPr/>
            </a:pPr>
            <a:r>
              <a:rPr lang="en-US" sz="1100" kern="0" dirty="0" smtClean="0">
                <a:solidFill>
                  <a:srgbClr val="FFFFFF"/>
                </a:solidFill>
                <a:latin typeface="Museo Sans For Dell"/>
              </a:rPr>
              <a:t>Next Business Day</a:t>
            </a:r>
          </a:p>
          <a:p>
            <a:pPr marL="111125" indent="-111125" fontAlgn="auto">
              <a:spcBef>
                <a:spcPts val="0"/>
              </a:spcBef>
              <a:spcAft>
                <a:spcPts val="0"/>
              </a:spcAft>
              <a:buFont typeface="Arial" pitchFamily="34" charset="0"/>
              <a:buChar char="•"/>
              <a:defRPr/>
            </a:pPr>
            <a:r>
              <a:rPr lang="en-US" sz="1100" kern="0" dirty="0" smtClean="0">
                <a:solidFill>
                  <a:srgbClr val="FFFFFF"/>
                </a:solidFill>
                <a:latin typeface="Museo Sans For Dell"/>
              </a:rPr>
              <a:t>Mission Critical Response times (2/4/8 HR)</a:t>
            </a:r>
          </a:p>
        </p:txBody>
      </p:sp>
    </p:spTree>
    <p:extLst>
      <p:ext uri="{BB962C8B-B14F-4D97-AF65-F5344CB8AC3E}">
        <p14:creationId xmlns:p14="http://schemas.microsoft.com/office/powerpoint/2010/main" val="3505414550"/>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PartnerDirect</a:t>
            </a:r>
            <a:endParaRPr lang="en-US"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791" y="1411704"/>
            <a:ext cx="4037209" cy="2670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990600" y="4876800"/>
            <a:ext cx="7162800" cy="1066800"/>
          </a:xfrm>
          <a:prstGeom prst="roundRect">
            <a:avLst/>
          </a:prstGeom>
          <a:solidFill>
            <a:schemeClr val="accent2"/>
          </a:solidFill>
          <a:effectLst/>
        </p:spPr>
        <p:txBody>
          <a:bodyPr wrap="square" rtlCol="0" anchor="t">
            <a:normAutofit/>
          </a:bodyPr>
          <a:lstStyle/>
          <a:p>
            <a:pPr algn="ctr">
              <a:lnSpc>
                <a:spcPct val="90000"/>
              </a:lnSpc>
              <a:spcBef>
                <a:spcPts val="100"/>
              </a:spcBef>
              <a:spcAft>
                <a:spcPts val="100"/>
              </a:spcAft>
            </a:pPr>
            <a:r>
              <a:rPr lang="en-US" sz="2000" kern="1200" dirty="0" smtClean="0">
                <a:solidFill>
                  <a:schemeClr val="tx2"/>
                </a:solidFill>
                <a:latin typeface="+mn-lt"/>
                <a:ea typeface="+mn-ea"/>
                <a:cs typeface="+mn-cs"/>
              </a:rPr>
              <a:t>Partners should access the PartnerDirect portal to learn more about Dell Services, access collateral, and find solutions</a:t>
            </a:r>
          </a:p>
        </p:txBody>
      </p:sp>
      <p:sp>
        <p:nvSpPr>
          <p:cNvPr id="5" name="AutoShape 4"/>
          <p:cNvSpPr>
            <a:spLocks noChangeArrowheads="1"/>
          </p:cNvSpPr>
          <p:nvPr/>
        </p:nvSpPr>
        <p:spPr bwMode="auto">
          <a:xfrm rot="16200000" flipH="1">
            <a:off x="6597954" y="-86018"/>
            <a:ext cx="542599" cy="3920842"/>
          </a:xfrm>
          <a:prstGeom prst="rect">
            <a:avLst/>
          </a:prstGeom>
          <a:solidFill>
            <a:schemeClr val="bg1"/>
          </a:solidFill>
          <a:ln w="6350">
            <a:solidFill>
              <a:schemeClr val="bg1"/>
            </a:solidFill>
            <a:miter lim="800000"/>
            <a:headEnd/>
            <a:tailEnd/>
          </a:ln>
          <a:effectLst/>
        </p:spPr>
        <p:txBody>
          <a:bodyPr vert="eaVert" wrap="none" lIns="45720" rIns="45720" anchor="ctr"/>
          <a:lstStyle/>
          <a:p>
            <a:pPr marL="177800" fontAlgn="auto">
              <a:spcBef>
                <a:spcPts val="0"/>
              </a:spcBef>
              <a:spcAft>
                <a:spcPts val="0"/>
              </a:spcAft>
              <a:defRPr/>
            </a:pPr>
            <a:r>
              <a:rPr lang="en-GB" sz="1800" b="1" kern="0" dirty="0" smtClean="0">
                <a:solidFill>
                  <a:srgbClr val="FFFFFF"/>
                </a:solidFill>
                <a:latin typeface="Museo Sans For Dell"/>
              </a:rPr>
              <a:t>Available collateral:</a:t>
            </a:r>
            <a:endParaRPr lang="en-GB" sz="1800" b="1" i="1" kern="0" dirty="0">
              <a:solidFill>
                <a:srgbClr val="FFFFFF"/>
              </a:solidFill>
              <a:latin typeface="Museo Sans For Dell"/>
            </a:endParaRPr>
          </a:p>
        </p:txBody>
      </p:sp>
      <p:sp>
        <p:nvSpPr>
          <p:cNvPr id="6" name="Freeform 5"/>
          <p:cNvSpPr>
            <a:spLocks/>
          </p:cNvSpPr>
          <p:nvPr/>
        </p:nvSpPr>
        <p:spPr bwMode="auto">
          <a:xfrm>
            <a:off x="4918356" y="2143893"/>
            <a:ext cx="3920843" cy="2381409"/>
          </a:xfrm>
          <a:prstGeom prst="rect">
            <a:avLst/>
          </a:prstGeom>
          <a:noFill/>
          <a:ln w="6350" cap="rnd" cmpd="sng">
            <a:noFill/>
            <a:prstDash val="solid"/>
            <a:round/>
            <a:headEnd type="none" w="med" len="med"/>
            <a:tailEnd type="none" w="med" len="med"/>
          </a:ln>
          <a:effectLst/>
        </p:spPr>
        <p:txBody>
          <a:bodyPr lIns="91440" tIns="365760" rIns="91440"/>
          <a:lstStyle/>
          <a:p>
            <a:pPr marL="344488" indent="-344488">
              <a:spcBef>
                <a:spcPct val="30000"/>
              </a:spcBef>
              <a:buClr>
                <a:srgbClr val="3084B6"/>
              </a:buClr>
              <a:buFontTx/>
              <a:buChar char="•"/>
              <a:defRPr/>
            </a:pPr>
            <a:r>
              <a:rPr lang="en-US" sz="1400" kern="0" dirty="0" smtClean="0">
                <a:solidFill>
                  <a:srgbClr val="444444"/>
                </a:solidFill>
                <a:latin typeface="Museo Sans For Dell"/>
              </a:rPr>
              <a:t>ProSupport Plus partner deck</a:t>
            </a:r>
          </a:p>
          <a:p>
            <a:pPr marL="344488" indent="-344488">
              <a:spcBef>
                <a:spcPct val="30000"/>
              </a:spcBef>
              <a:buClr>
                <a:srgbClr val="3084B6"/>
              </a:buClr>
              <a:buFontTx/>
              <a:buChar char="•"/>
              <a:defRPr/>
            </a:pPr>
            <a:r>
              <a:rPr lang="en-US" sz="1400" kern="0" dirty="0" smtClean="0">
                <a:solidFill>
                  <a:srgbClr val="444444"/>
                </a:solidFill>
                <a:latin typeface="Museo Sans For Dell"/>
              </a:rPr>
              <a:t>ProSupport Plus customer deck</a:t>
            </a:r>
          </a:p>
          <a:p>
            <a:pPr marL="344488" indent="-344488">
              <a:spcBef>
                <a:spcPct val="30000"/>
              </a:spcBef>
              <a:buClr>
                <a:srgbClr val="3084B6"/>
              </a:buClr>
              <a:buFontTx/>
              <a:buChar char="•"/>
              <a:defRPr/>
            </a:pPr>
            <a:r>
              <a:rPr lang="en-US" sz="1400" kern="0" dirty="0">
                <a:solidFill>
                  <a:srgbClr val="444444"/>
                </a:solidFill>
                <a:latin typeface="Museo Sans For Dell"/>
              </a:rPr>
              <a:t>P</a:t>
            </a:r>
            <a:r>
              <a:rPr lang="en-US" sz="1400" kern="0" dirty="0" smtClean="0">
                <a:solidFill>
                  <a:srgbClr val="444444"/>
                </a:solidFill>
                <a:latin typeface="Museo Sans For Dell"/>
              </a:rPr>
              <a:t>roSupport Plus data sheet</a:t>
            </a:r>
          </a:p>
        </p:txBody>
      </p:sp>
      <p:cxnSp>
        <p:nvCxnSpPr>
          <p:cNvPr id="7" name="Straight Connector 6"/>
          <p:cNvCxnSpPr/>
          <p:nvPr/>
        </p:nvCxnSpPr>
        <p:spPr>
          <a:xfrm flipH="1">
            <a:off x="4766329" y="1874404"/>
            <a:ext cx="8" cy="1271016"/>
          </a:xfrm>
          <a:prstGeom prst="line">
            <a:avLst/>
          </a:prstGeom>
          <a:noFill/>
          <a:ln w="9525" cap="flat" cmpd="sng" algn="ctr">
            <a:solidFill>
              <a:schemeClr val="bg1"/>
            </a:solidFill>
            <a:prstDash val="solid"/>
          </a:ln>
          <a:effectLst/>
        </p:spPr>
      </p:cxnSp>
      <p:cxnSp>
        <p:nvCxnSpPr>
          <p:cNvPr id="8" name="Straight Connector 7"/>
          <p:cNvCxnSpPr>
            <a:endCxn id="5" idx="0"/>
          </p:cNvCxnSpPr>
          <p:nvPr/>
        </p:nvCxnSpPr>
        <p:spPr>
          <a:xfrm>
            <a:off x="4766329" y="1874403"/>
            <a:ext cx="142504" cy="1"/>
          </a:xfrm>
          <a:prstGeom prst="line">
            <a:avLst/>
          </a:prstGeom>
          <a:noFill/>
          <a:ln w="9525" cap="flat" cmpd="sng" algn="ctr">
            <a:solidFill>
              <a:schemeClr val="bg1"/>
            </a:solidFill>
            <a:prstDash val="solid"/>
          </a:ln>
          <a:effectLst/>
        </p:spPr>
      </p:cxnSp>
      <p:cxnSp>
        <p:nvCxnSpPr>
          <p:cNvPr id="9" name="Straight Connector 8"/>
          <p:cNvCxnSpPr/>
          <p:nvPr/>
        </p:nvCxnSpPr>
        <p:spPr>
          <a:xfrm>
            <a:off x="4766333" y="2622986"/>
            <a:ext cx="273126" cy="1"/>
          </a:xfrm>
          <a:prstGeom prst="line">
            <a:avLst/>
          </a:prstGeom>
          <a:noFill/>
          <a:ln w="9525" cap="flat" cmpd="sng" algn="ctr">
            <a:solidFill>
              <a:schemeClr val="bg1"/>
            </a:solidFill>
            <a:prstDash val="solid"/>
          </a:ln>
          <a:effectLst/>
        </p:spPr>
      </p:cxnSp>
      <p:sp>
        <p:nvSpPr>
          <p:cNvPr id="10" name="Oval 9"/>
          <p:cNvSpPr/>
          <p:nvPr/>
        </p:nvSpPr>
        <p:spPr>
          <a:xfrm>
            <a:off x="4970400" y="2553930"/>
            <a:ext cx="138113" cy="138113"/>
          </a:xfrm>
          <a:prstGeom prst="ellipse">
            <a:avLst/>
          </a:prstGeom>
          <a:solidFill>
            <a:schemeClr val="bg1"/>
          </a:solidFill>
          <a:effectLst/>
        </p:spPr>
        <p:txBody>
          <a:bodyPr wrap="square" lIns="182880" tIns="137160" rIns="137160" bIns="137160" rtlCol="0" anchor="ctr">
            <a:noAutofit/>
          </a:bodyPr>
          <a:lstStyle/>
          <a:p>
            <a:pPr algn="ctr" fontAlgn="auto">
              <a:lnSpc>
                <a:spcPct val="90000"/>
              </a:lnSpc>
              <a:spcBef>
                <a:spcPts val="600"/>
              </a:spcBef>
              <a:spcAft>
                <a:spcPts val="0"/>
              </a:spcAft>
              <a:defRPr/>
            </a:pPr>
            <a:endParaRPr lang="en-US" sz="2000" kern="0" dirty="0" err="1" smtClean="0">
              <a:solidFill>
                <a:srgbClr val="FFFFFF"/>
              </a:solidFill>
              <a:latin typeface="Museo Sans For Dell"/>
            </a:endParaRPr>
          </a:p>
        </p:txBody>
      </p:sp>
      <p:cxnSp>
        <p:nvCxnSpPr>
          <p:cNvPr id="11" name="Straight Connector 10"/>
          <p:cNvCxnSpPr/>
          <p:nvPr/>
        </p:nvCxnSpPr>
        <p:spPr>
          <a:xfrm>
            <a:off x="4766333" y="2880161"/>
            <a:ext cx="273126" cy="1"/>
          </a:xfrm>
          <a:prstGeom prst="line">
            <a:avLst/>
          </a:prstGeom>
          <a:noFill/>
          <a:ln w="9525" cap="flat" cmpd="sng" algn="ctr">
            <a:solidFill>
              <a:schemeClr val="bg1"/>
            </a:solidFill>
            <a:prstDash val="solid"/>
          </a:ln>
          <a:effectLst/>
        </p:spPr>
      </p:cxnSp>
      <p:sp>
        <p:nvSpPr>
          <p:cNvPr id="12" name="Oval 11"/>
          <p:cNvSpPr/>
          <p:nvPr/>
        </p:nvSpPr>
        <p:spPr>
          <a:xfrm>
            <a:off x="4970400" y="2811105"/>
            <a:ext cx="138113" cy="138113"/>
          </a:xfrm>
          <a:prstGeom prst="ellipse">
            <a:avLst/>
          </a:prstGeom>
          <a:solidFill>
            <a:schemeClr val="bg1"/>
          </a:solidFill>
          <a:effectLst/>
        </p:spPr>
        <p:txBody>
          <a:bodyPr wrap="square" lIns="182880" tIns="137160" rIns="137160" bIns="137160" rtlCol="0" anchor="ctr">
            <a:noAutofit/>
          </a:bodyPr>
          <a:lstStyle/>
          <a:p>
            <a:pPr algn="ctr" fontAlgn="auto">
              <a:lnSpc>
                <a:spcPct val="90000"/>
              </a:lnSpc>
              <a:spcBef>
                <a:spcPts val="600"/>
              </a:spcBef>
              <a:spcAft>
                <a:spcPts val="0"/>
              </a:spcAft>
              <a:defRPr/>
            </a:pPr>
            <a:endParaRPr lang="en-US" sz="2000" kern="0" dirty="0" err="1" smtClean="0">
              <a:solidFill>
                <a:srgbClr val="FFFFFF"/>
              </a:solidFill>
              <a:latin typeface="Museo Sans For Dell"/>
            </a:endParaRPr>
          </a:p>
        </p:txBody>
      </p:sp>
      <p:cxnSp>
        <p:nvCxnSpPr>
          <p:cNvPr id="13" name="Straight Connector 12"/>
          <p:cNvCxnSpPr/>
          <p:nvPr/>
        </p:nvCxnSpPr>
        <p:spPr>
          <a:xfrm>
            <a:off x="4775858" y="3156386"/>
            <a:ext cx="273126" cy="1"/>
          </a:xfrm>
          <a:prstGeom prst="line">
            <a:avLst/>
          </a:prstGeom>
          <a:noFill/>
          <a:ln w="9525" cap="flat" cmpd="sng" algn="ctr">
            <a:solidFill>
              <a:schemeClr val="bg1"/>
            </a:solidFill>
            <a:prstDash val="solid"/>
          </a:ln>
          <a:effectLst/>
        </p:spPr>
      </p:cxnSp>
      <p:sp>
        <p:nvSpPr>
          <p:cNvPr id="14" name="Oval 13"/>
          <p:cNvSpPr/>
          <p:nvPr/>
        </p:nvSpPr>
        <p:spPr>
          <a:xfrm>
            <a:off x="4979925" y="3087330"/>
            <a:ext cx="138113" cy="138113"/>
          </a:xfrm>
          <a:prstGeom prst="ellipse">
            <a:avLst/>
          </a:prstGeom>
          <a:solidFill>
            <a:schemeClr val="bg1"/>
          </a:solidFill>
          <a:effectLst/>
        </p:spPr>
        <p:txBody>
          <a:bodyPr wrap="square" lIns="182880" tIns="137160" rIns="137160" bIns="137160" rtlCol="0" anchor="ctr">
            <a:noAutofit/>
          </a:bodyPr>
          <a:lstStyle/>
          <a:p>
            <a:pPr algn="ctr" fontAlgn="auto">
              <a:lnSpc>
                <a:spcPct val="90000"/>
              </a:lnSpc>
              <a:spcBef>
                <a:spcPts val="600"/>
              </a:spcBef>
              <a:spcAft>
                <a:spcPts val="0"/>
              </a:spcAft>
              <a:defRPr/>
            </a:pPr>
            <a:endParaRPr lang="en-US" sz="2000" kern="0" dirty="0" err="1" smtClean="0">
              <a:solidFill>
                <a:srgbClr val="FFFFFF"/>
              </a:solidFill>
              <a:latin typeface="Museo Sans For Dell"/>
            </a:endParaRPr>
          </a:p>
        </p:txBody>
      </p:sp>
    </p:spTree>
    <p:extLst>
      <p:ext uri="{BB962C8B-B14F-4D97-AF65-F5344CB8AC3E}">
        <p14:creationId xmlns:p14="http://schemas.microsoft.com/office/powerpoint/2010/main" val="2975671652"/>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flipH="1">
            <a:off x="0" y="0"/>
            <a:ext cx="9144000" cy="6858000"/>
          </a:xfrm>
          <a:prstGeom prst="rect">
            <a:avLst/>
          </a:prstGeom>
          <a:solidFill>
            <a:schemeClr val="accent1"/>
          </a:solidFill>
          <a:effectLst/>
        </p:spPr>
        <p:txBody>
          <a:bodyPr wrap="square" rtlCol="0" anchor="t">
            <a:normAutofit/>
          </a:bodyPr>
          <a:lstStyle/>
          <a:p>
            <a:pPr algn="ctr">
              <a:lnSpc>
                <a:spcPct val="90000"/>
              </a:lnSpc>
              <a:spcBef>
                <a:spcPts val="100"/>
              </a:spcBef>
              <a:spcAft>
                <a:spcPts val="100"/>
              </a:spcAft>
            </a:pPr>
            <a:endParaRPr lang="en-US" sz="2000" kern="1200" dirty="0" err="1" smtClean="0">
              <a:solidFill>
                <a:schemeClr val="tx2"/>
              </a:solidFill>
              <a:latin typeface="+mn-lt"/>
              <a:ea typeface="+mn-ea"/>
              <a:cs typeface="+mn-cs"/>
            </a:endParaRPr>
          </a:p>
        </p:txBody>
      </p:sp>
      <p:sp>
        <p:nvSpPr>
          <p:cNvPr id="4" name="Title 1"/>
          <p:cNvSpPr txBox="1">
            <a:spLocks/>
          </p:cNvSpPr>
          <p:nvPr/>
        </p:nvSpPr>
        <p:spPr bwMode="gray">
          <a:xfrm>
            <a:off x="491488" y="1107842"/>
            <a:ext cx="8190187" cy="55044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980748" rtl="0" eaLnBrk="1" latinLnBrk="0" hangingPunct="1">
              <a:spcBef>
                <a:spcPct val="0"/>
              </a:spcBef>
              <a:buNone/>
              <a:defRPr sz="3000" kern="1200">
                <a:solidFill>
                  <a:srgbClr val="00B0F0"/>
                </a:solidFill>
                <a:latin typeface="+mj-lt"/>
                <a:ea typeface="+mj-ea"/>
                <a:cs typeface="+mj-cs"/>
              </a:defRPr>
            </a:lvl1pPr>
          </a:lstStyle>
          <a:p>
            <a:pPr defTabSz="852038" fontAlgn="base">
              <a:lnSpc>
                <a:spcPct val="90000"/>
              </a:lnSpc>
              <a:spcAft>
                <a:spcPct val="0"/>
              </a:spcAft>
            </a:pPr>
            <a:r>
              <a:rPr lang="en-US" sz="4000" kern="0" dirty="0" smtClean="0">
                <a:solidFill>
                  <a:schemeClr val="tx2"/>
                </a:solidFill>
              </a:rPr>
              <a:t>Why Dell?</a:t>
            </a:r>
            <a:endParaRPr lang="en-US" sz="4000" dirty="0">
              <a:solidFill>
                <a:schemeClr val="tx2"/>
              </a:solidFill>
            </a:endParaRPr>
          </a:p>
        </p:txBody>
      </p:sp>
      <p:sp>
        <p:nvSpPr>
          <p:cNvPr id="17" name="Title 1"/>
          <p:cNvSpPr txBox="1">
            <a:spLocks/>
          </p:cNvSpPr>
          <p:nvPr/>
        </p:nvSpPr>
        <p:spPr bwMode="gray">
          <a:xfrm>
            <a:off x="491488" y="2302175"/>
            <a:ext cx="3646171" cy="40414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980748" rtl="0" eaLnBrk="1" latinLnBrk="0" hangingPunct="1">
              <a:spcBef>
                <a:spcPct val="0"/>
              </a:spcBef>
              <a:buNone/>
              <a:defRPr sz="3000" kern="1200">
                <a:solidFill>
                  <a:srgbClr val="00B0F0"/>
                </a:solidFill>
                <a:latin typeface="+mj-lt"/>
                <a:ea typeface="+mj-ea"/>
                <a:cs typeface="+mj-cs"/>
              </a:defRPr>
            </a:lvl1pPr>
          </a:lstStyle>
          <a:p>
            <a:r>
              <a:rPr lang="en-US" sz="1800" b="1" dirty="0" smtClean="0">
                <a:solidFill>
                  <a:schemeClr val="tx2"/>
                </a:solidFill>
                <a:latin typeface="+mn-lt"/>
              </a:rPr>
              <a:t>Smarter strategies for smarter support. </a:t>
            </a:r>
          </a:p>
          <a:p>
            <a:endParaRPr lang="en-US" sz="1600" dirty="0">
              <a:solidFill>
                <a:schemeClr val="tx2"/>
              </a:solidFill>
              <a:latin typeface="+mn-lt"/>
            </a:endParaRPr>
          </a:p>
          <a:p>
            <a:r>
              <a:rPr lang="en-US" sz="1600" dirty="0">
                <a:solidFill>
                  <a:schemeClr val="tx2"/>
                </a:solidFill>
                <a:latin typeface="+mn-lt"/>
              </a:rPr>
              <a:t>A strategy that allows you to help your customers to fearlessly  adopt new technology and gives them freedom to focus on their business. Having the same enterprise-class support from Dell across the infrastructure gives you and your customers freedom to focus on what matters most</a:t>
            </a:r>
            <a:r>
              <a:rPr lang="en-US" sz="1600" dirty="0" smtClean="0">
                <a:solidFill>
                  <a:schemeClr val="tx2"/>
                </a:solidFill>
                <a:latin typeface="+mn-lt"/>
              </a:rPr>
              <a:t>.</a:t>
            </a:r>
          </a:p>
          <a:p>
            <a:endParaRPr lang="en-US" sz="1600" dirty="0">
              <a:solidFill>
                <a:schemeClr val="tx2"/>
              </a:solidFill>
              <a:latin typeface="+mn-lt"/>
            </a:endParaRPr>
          </a:p>
          <a:p>
            <a:r>
              <a:rPr lang="en-US" sz="1600" dirty="0" smtClean="0">
                <a:solidFill>
                  <a:schemeClr val="tx2"/>
                </a:solidFill>
                <a:latin typeface="+mn-lt"/>
              </a:rPr>
              <a:t>As managing technology gets harder, Dell support is getting smarter.</a:t>
            </a:r>
            <a:endParaRPr lang="en-US" sz="1600" dirty="0">
              <a:solidFill>
                <a:schemeClr val="tx2"/>
              </a:solidFill>
              <a:latin typeface="+mn-lt"/>
            </a:endParaRPr>
          </a:p>
        </p:txBody>
      </p:sp>
      <p:cxnSp>
        <p:nvCxnSpPr>
          <p:cNvPr id="7" name="Straight Connector 6"/>
          <p:cNvCxnSpPr/>
          <p:nvPr/>
        </p:nvCxnSpPr>
        <p:spPr>
          <a:xfrm>
            <a:off x="491488" y="1805940"/>
            <a:ext cx="8190187" cy="0"/>
          </a:xfrm>
          <a:prstGeom prst="line">
            <a:avLst/>
          </a:prstGeom>
          <a:ln>
            <a:solidFill>
              <a:srgbClr val="DADADA"/>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5470" y="2302175"/>
            <a:ext cx="3926205" cy="2617470"/>
          </a:xfrm>
          <a:prstGeom prst="roundRect">
            <a:avLst>
              <a:gd name="adj" fmla="val 3428"/>
            </a:avLst>
          </a:prstGeom>
          <a:solidFill>
            <a:srgbClr val="FFFFFF">
              <a:shade val="85000"/>
            </a:srgbClr>
          </a:solidFill>
          <a:ln>
            <a:noFill/>
          </a:ln>
          <a:effectLst/>
        </p:spPr>
      </p:pic>
      <p:sp>
        <p:nvSpPr>
          <p:cNvPr id="8" name="TextBox 7"/>
          <p:cNvSpPr txBox="1"/>
          <p:nvPr/>
        </p:nvSpPr>
        <p:spPr>
          <a:xfrm>
            <a:off x="440237" y="6457435"/>
            <a:ext cx="265176" cy="118872"/>
          </a:xfrm>
          <a:prstGeom prst="rect">
            <a:avLst/>
          </a:prstGeom>
        </p:spPr>
        <p:txBody>
          <a:bodyPr vert="horz" lIns="0" tIns="0" rIns="0" bIns="0" rtlCol="0" anchor="ctr">
            <a:noAutofit/>
          </a:bodyPr>
          <a:lstStyle/>
          <a:p>
            <a:pPr>
              <a:lnSpc>
                <a:spcPct val="90000"/>
              </a:lnSpc>
              <a:buClr>
                <a:srgbClr val="0085C3"/>
              </a:buClr>
            </a:pPr>
            <a:fld id="{58EC7406-F4CC-4ABF-902E-2AF4E70E5C0F}" type="slidenum">
              <a:rPr lang="en-US" sz="900" smtClean="0">
                <a:solidFill>
                  <a:schemeClr val="tx2"/>
                </a:solidFill>
                <a:latin typeface="Museo Sans For Dell"/>
              </a:rPr>
              <a:pPr>
                <a:lnSpc>
                  <a:spcPct val="90000"/>
                </a:lnSpc>
                <a:buClr>
                  <a:srgbClr val="0085C3"/>
                </a:buClr>
              </a:pPr>
              <a:t>26</a:t>
            </a:fld>
            <a:endParaRPr lang="en-US" sz="900" dirty="0" err="1" smtClean="0">
              <a:solidFill>
                <a:schemeClr val="tx2"/>
              </a:solidFill>
              <a:latin typeface="Museo Sans For Dell"/>
            </a:endParaRPr>
          </a:p>
        </p:txBody>
      </p:sp>
      <p:sp>
        <p:nvSpPr>
          <p:cNvPr id="10" name="TextBox 3"/>
          <p:cNvSpPr txBox="1"/>
          <p:nvPr/>
        </p:nvSpPr>
        <p:spPr bwMode="black">
          <a:xfrm>
            <a:off x="5350331" y="6425457"/>
            <a:ext cx="2743200" cy="153888"/>
          </a:xfrm>
          <a:prstGeom prst="rect">
            <a:avLst/>
          </a:prstGeom>
          <a:noFill/>
        </p:spPr>
        <p:txBody>
          <a:bodyPr lIns="0" tIns="0" rIns="0" bIns="0">
            <a:prstTxWarp prst="textNoShape">
              <a:avLst/>
            </a:prstTxWarp>
            <a:spAutoFit/>
          </a:bodyPr>
          <a:lstStyle/>
          <a:p>
            <a:pPr algn="r"/>
            <a:r>
              <a:rPr lang="en-US" sz="1000" dirty="0" smtClean="0">
                <a:solidFill>
                  <a:srgbClr val="FFFFFF"/>
                </a:solidFill>
                <a:latin typeface="Museo Sans For Dell" pitchFamily="2" charset="0"/>
              </a:rPr>
              <a:t>Global Support and Deployment</a:t>
            </a:r>
            <a:endParaRPr lang="en-US" sz="1000" dirty="0">
              <a:solidFill>
                <a:srgbClr val="FFFFFF"/>
              </a:solidFill>
              <a:latin typeface="Museo Sans For Dell" pitchFamily="2" charset="0"/>
            </a:endParaRPr>
          </a:p>
        </p:txBody>
      </p:sp>
      <p:pic>
        <p:nvPicPr>
          <p:cNvPr id="11" name="Picture 10" descr="dell_white_logo.png"/>
          <p:cNvPicPr>
            <a:picLocks noChangeAspect="1"/>
          </p:cNvPicPr>
          <p:nvPr/>
        </p:nvPicPr>
        <p:blipFill>
          <a:blip r:embed="rId4" cstate="print"/>
          <a:stretch>
            <a:fillRect/>
          </a:stretch>
        </p:blipFill>
        <p:spPr>
          <a:xfrm>
            <a:off x="8193024" y="6226683"/>
            <a:ext cx="573025" cy="573025"/>
          </a:xfrm>
          <a:prstGeom prst="rect">
            <a:avLst/>
          </a:prstGeom>
        </p:spPr>
      </p:pic>
    </p:spTree>
    <p:extLst>
      <p:ext uri="{BB962C8B-B14F-4D97-AF65-F5344CB8AC3E}">
        <p14:creationId xmlns:p14="http://schemas.microsoft.com/office/powerpoint/2010/main" val="2626680074"/>
      </p:ext>
    </p:extLst>
  </p:cSld>
  <p:clrMapOvr>
    <a:masterClrMapping/>
  </p:clrMapOvr>
  <p:transition spd="slow" advClick="0">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7675" y="2429360"/>
            <a:ext cx="8229600" cy="830997"/>
          </a:xfrm>
        </p:spPr>
        <p:txBody>
          <a:bodyPr/>
          <a:lstStyle/>
          <a:p>
            <a:pPr marL="0" indent="0" algn="ctr">
              <a:buNone/>
            </a:pPr>
            <a:r>
              <a:rPr lang="en-US" sz="6000" dirty="0" smtClean="0"/>
              <a:t>Thank you</a:t>
            </a:r>
            <a:endParaRPr lang="en-US" sz="6000" dirty="0"/>
          </a:p>
        </p:txBody>
      </p:sp>
      <p:sp>
        <p:nvSpPr>
          <p:cNvPr id="6" name="TextBox 5"/>
          <p:cNvSpPr txBox="1"/>
          <p:nvPr/>
        </p:nvSpPr>
        <p:spPr>
          <a:xfrm>
            <a:off x="440237" y="6457435"/>
            <a:ext cx="265176" cy="118872"/>
          </a:xfrm>
          <a:prstGeom prst="rect">
            <a:avLst/>
          </a:prstGeom>
        </p:spPr>
        <p:txBody>
          <a:bodyPr vert="horz" lIns="0" tIns="0" rIns="0" bIns="0" rtlCol="0" anchor="ctr">
            <a:noAutofit/>
          </a:bodyPr>
          <a:lstStyle/>
          <a:p>
            <a:pPr>
              <a:lnSpc>
                <a:spcPct val="90000"/>
              </a:lnSpc>
              <a:buClr>
                <a:srgbClr val="0085C3"/>
              </a:buClr>
            </a:pPr>
            <a:fld id="{58EC7406-F4CC-4ABF-902E-2AF4E70E5C0F}" type="slidenum">
              <a:rPr lang="en-US" sz="900" smtClean="0">
                <a:solidFill>
                  <a:schemeClr val="tx2"/>
                </a:solidFill>
                <a:latin typeface="Museo Sans For Dell"/>
              </a:rPr>
              <a:pPr>
                <a:lnSpc>
                  <a:spcPct val="90000"/>
                </a:lnSpc>
                <a:buClr>
                  <a:srgbClr val="0085C3"/>
                </a:buClr>
              </a:pPr>
              <a:t>27</a:t>
            </a:fld>
            <a:endParaRPr lang="en-US" sz="900" dirty="0" err="1" smtClean="0">
              <a:solidFill>
                <a:schemeClr val="tx2"/>
              </a:solidFill>
              <a:latin typeface="Museo Sans For Dell"/>
            </a:endParaRPr>
          </a:p>
        </p:txBody>
      </p:sp>
    </p:spTree>
    <p:extLst>
      <p:ext uri="{BB962C8B-B14F-4D97-AF65-F5344CB8AC3E}">
        <p14:creationId xmlns:p14="http://schemas.microsoft.com/office/powerpoint/2010/main" val="1955533080"/>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775" y="261562"/>
            <a:ext cx="8248650" cy="775597"/>
          </a:xfrm>
        </p:spPr>
        <p:txBody>
          <a:bodyPr/>
          <a:lstStyle/>
          <a:p>
            <a:r>
              <a:rPr lang="en-US" dirty="0" smtClean="0"/>
              <a:t>Dell ProSupport Plus</a:t>
            </a:r>
            <a:br>
              <a:rPr lang="en-US" dirty="0" smtClean="0"/>
            </a:br>
            <a:r>
              <a:rPr lang="en-US" sz="2400" dirty="0" smtClean="0">
                <a:solidFill>
                  <a:schemeClr val="tx1"/>
                </a:solidFill>
              </a:rPr>
              <a:t>Critical enterprise systems deserve more</a:t>
            </a:r>
            <a:endParaRPr lang="en-US" sz="2400" dirty="0">
              <a:solidFill>
                <a:schemeClr val="tx1"/>
              </a:solidFill>
            </a:endParaRPr>
          </a:p>
        </p:txBody>
      </p:sp>
      <p:sp>
        <p:nvSpPr>
          <p:cNvPr id="14" name="Freeform 9"/>
          <p:cNvSpPr>
            <a:spLocks/>
          </p:cNvSpPr>
          <p:nvPr/>
        </p:nvSpPr>
        <p:spPr bwMode="auto">
          <a:xfrm>
            <a:off x="1740762" y="3135939"/>
            <a:ext cx="1304797" cy="2057964"/>
          </a:xfrm>
          <a:custGeom>
            <a:avLst/>
            <a:gdLst>
              <a:gd name="T0" fmla="*/ 1277 w 1348"/>
              <a:gd name="T1" fmla="*/ 2023 h 2025"/>
              <a:gd name="T2" fmla="*/ 1183 w 1348"/>
              <a:gd name="T3" fmla="*/ 2015 h 2025"/>
              <a:gd name="T4" fmla="*/ 1091 w 1348"/>
              <a:gd name="T5" fmla="*/ 2000 h 2025"/>
              <a:gd name="T6" fmla="*/ 999 w 1348"/>
              <a:gd name="T7" fmla="*/ 1979 h 2025"/>
              <a:gd name="T8" fmla="*/ 909 w 1348"/>
              <a:gd name="T9" fmla="*/ 1951 h 2025"/>
              <a:gd name="T10" fmla="*/ 822 w 1348"/>
              <a:gd name="T11" fmla="*/ 1917 h 2025"/>
              <a:gd name="T12" fmla="*/ 736 w 1348"/>
              <a:gd name="T13" fmla="*/ 1877 h 2025"/>
              <a:gd name="T14" fmla="*/ 653 w 1348"/>
              <a:gd name="T15" fmla="*/ 1832 h 2025"/>
              <a:gd name="T16" fmla="*/ 574 w 1348"/>
              <a:gd name="T17" fmla="*/ 1781 h 2025"/>
              <a:gd name="T18" fmla="*/ 500 w 1348"/>
              <a:gd name="T19" fmla="*/ 1724 h 2025"/>
              <a:gd name="T20" fmla="*/ 429 w 1348"/>
              <a:gd name="T21" fmla="*/ 1662 h 2025"/>
              <a:gd name="T22" fmla="*/ 362 w 1348"/>
              <a:gd name="T23" fmla="*/ 1595 h 2025"/>
              <a:gd name="T24" fmla="*/ 300 w 1348"/>
              <a:gd name="T25" fmla="*/ 1525 h 2025"/>
              <a:gd name="T26" fmla="*/ 244 w 1348"/>
              <a:gd name="T27" fmla="*/ 1449 h 2025"/>
              <a:gd name="T28" fmla="*/ 193 w 1348"/>
              <a:gd name="T29" fmla="*/ 1370 h 2025"/>
              <a:gd name="T30" fmla="*/ 147 w 1348"/>
              <a:gd name="T31" fmla="*/ 1287 h 2025"/>
              <a:gd name="T32" fmla="*/ 107 w 1348"/>
              <a:gd name="T33" fmla="*/ 1203 h 2025"/>
              <a:gd name="T34" fmla="*/ 73 w 1348"/>
              <a:gd name="T35" fmla="*/ 1114 h 2025"/>
              <a:gd name="T36" fmla="*/ 46 w 1348"/>
              <a:gd name="T37" fmla="*/ 1024 h 2025"/>
              <a:gd name="T38" fmla="*/ 24 w 1348"/>
              <a:gd name="T39" fmla="*/ 933 h 2025"/>
              <a:gd name="T40" fmla="*/ 9 w 1348"/>
              <a:gd name="T41" fmla="*/ 840 h 2025"/>
              <a:gd name="T42" fmla="*/ 2 w 1348"/>
              <a:gd name="T43" fmla="*/ 746 h 2025"/>
              <a:gd name="T44" fmla="*/ 0 w 1348"/>
              <a:gd name="T45" fmla="*/ 651 h 2025"/>
              <a:gd name="T46" fmla="*/ 5 w 1348"/>
              <a:gd name="T47" fmla="*/ 557 h 2025"/>
              <a:gd name="T48" fmla="*/ 17 w 1348"/>
              <a:gd name="T49" fmla="*/ 464 h 2025"/>
              <a:gd name="T50" fmla="*/ 35 w 1348"/>
              <a:gd name="T51" fmla="*/ 371 h 2025"/>
              <a:gd name="T52" fmla="*/ 59 w 1348"/>
              <a:gd name="T53" fmla="*/ 281 h 2025"/>
              <a:gd name="T54" fmla="*/ 89 w 1348"/>
              <a:gd name="T55" fmla="*/ 191 h 2025"/>
              <a:gd name="T56" fmla="*/ 126 w 1348"/>
              <a:gd name="T57" fmla="*/ 104 h 2025"/>
              <a:gd name="T58" fmla="*/ 169 w 1348"/>
              <a:gd name="T59" fmla="*/ 21 h 2025"/>
              <a:gd name="T60" fmla="*/ 641 w 1348"/>
              <a:gd name="T61" fmla="*/ 282 h 2025"/>
              <a:gd name="T62" fmla="*/ 615 w 1348"/>
              <a:gd name="T63" fmla="*/ 333 h 2025"/>
              <a:gd name="T64" fmla="*/ 594 w 1348"/>
              <a:gd name="T65" fmla="*/ 385 h 2025"/>
              <a:gd name="T66" fmla="*/ 574 w 1348"/>
              <a:gd name="T67" fmla="*/ 438 h 2025"/>
              <a:gd name="T68" fmla="*/ 561 w 1348"/>
              <a:gd name="T69" fmla="*/ 492 h 2025"/>
              <a:gd name="T70" fmla="*/ 549 w 1348"/>
              <a:gd name="T71" fmla="*/ 548 h 2025"/>
              <a:gd name="T72" fmla="*/ 542 w 1348"/>
              <a:gd name="T73" fmla="*/ 604 h 2025"/>
              <a:gd name="T74" fmla="*/ 540 w 1348"/>
              <a:gd name="T75" fmla="*/ 661 h 2025"/>
              <a:gd name="T76" fmla="*/ 541 w 1348"/>
              <a:gd name="T77" fmla="*/ 717 h 2025"/>
              <a:gd name="T78" fmla="*/ 546 w 1348"/>
              <a:gd name="T79" fmla="*/ 774 h 2025"/>
              <a:gd name="T80" fmla="*/ 554 w 1348"/>
              <a:gd name="T81" fmla="*/ 829 h 2025"/>
              <a:gd name="T82" fmla="*/ 567 w 1348"/>
              <a:gd name="T83" fmla="*/ 885 h 2025"/>
              <a:gd name="T84" fmla="*/ 584 w 1348"/>
              <a:gd name="T85" fmla="*/ 939 h 2025"/>
              <a:gd name="T86" fmla="*/ 604 w 1348"/>
              <a:gd name="T87" fmla="*/ 991 h 2025"/>
              <a:gd name="T88" fmla="*/ 627 w 1348"/>
              <a:gd name="T89" fmla="*/ 1043 h 2025"/>
              <a:gd name="T90" fmla="*/ 655 w 1348"/>
              <a:gd name="T91" fmla="*/ 1092 h 2025"/>
              <a:gd name="T92" fmla="*/ 685 w 1348"/>
              <a:gd name="T93" fmla="*/ 1139 h 2025"/>
              <a:gd name="T94" fmla="*/ 719 w 1348"/>
              <a:gd name="T95" fmla="*/ 1184 h 2025"/>
              <a:gd name="T96" fmla="*/ 757 w 1348"/>
              <a:gd name="T97" fmla="*/ 1227 h 2025"/>
              <a:gd name="T98" fmla="*/ 796 w 1348"/>
              <a:gd name="T99" fmla="*/ 1267 h 2025"/>
              <a:gd name="T100" fmla="*/ 839 w 1348"/>
              <a:gd name="T101" fmla="*/ 1304 h 2025"/>
              <a:gd name="T102" fmla="*/ 884 w 1348"/>
              <a:gd name="T103" fmla="*/ 1338 h 2025"/>
              <a:gd name="T104" fmla="*/ 932 w 1348"/>
              <a:gd name="T105" fmla="*/ 1369 h 2025"/>
              <a:gd name="T106" fmla="*/ 981 w 1348"/>
              <a:gd name="T107" fmla="*/ 1396 h 2025"/>
              <a:gd name="T108" fmla="*/ 1032 w 1348"/>
              <a:gd name="T109" fmla="*/ 1420 h 2025"/>
              <a:gd name="T110" fmla="*/ 1084 w 1348"/>
              <a:gd name="T111" fmla="*/ 1441 h 2025"/>
              <a:gd name="T112" fmla="*/ 1139 w 1348"/>
              <a:gd name="T113" fmla="*/ 1457 h 2025"/>
              <a:gd name="T114" fmla="*/ 1194 w 1348"/>
              <a:gd name="T115" fmla="*/ 1470 h 2025"/>
              <a:gd name="T116" fmla="*/ 1249 w 1348"/>
              <a:gd name="T117" fmla="*/ 1479 h 2025"/>
              <a:gd name="T118" fmla="*/ 1306 w 1348"/>
              <a:gd name="T119" fmla="*/ 1483 h 2025"/>
              <a:gd name="T120" fmla="*/ 1228 w 1348"/>
              <a:gd name="T121" fmla="*/ 1755 h 2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8" h="2025">
                <a:moveTo>
                  <a:pt x="1348" y="2025"/>
                </a:moveTo>
                <a:lnTo>
                  <a:pt x="1325" y="2025"/>
                </a:lnTo>
                <a:lnTo>
                  <a:pt x="1301" y="2024"/>
                </a:lnTo>
                <a:lnTo>
                  <a:pt x="1277" y="2023"/>
                </a:lnTo>
                <a:lnTo>
                  <a:pt x="1254" y="2021"/>
                </a:lnTo>
                <a:lnTo>
                  <a:pt x="1230" y="2020"/>
                </a:lnTo>
                <a:lnTo>
                  <a:pt x="1207" y="2017"/>
                </a:lnTo>
                <a:lnTo>
                  <a:pt x="1183" y="2015"/>
                </a:lnTo>
                <a:lnTo>
                  <a:pt x="1160" y="2012"/>
                </a:lnTo>
                <a:lnTo>
                  <a:pt x="1137" y="2008"/>
                </a:lnTo>
                <a:lnTo>
                  <a:pt x="1114" y="2004"/>
                </a:lnTo>
                <a:lnTo>
                  <a:pt x="1091" y="2000"/>
                </a:lnTo>
                <a:lnTo>
                  <a:pt x="1068" y="1996"/>
                </a:lnTo>
                <a:lnTo>
                  <a:pt x="1044" y="1990"/>
                </a:lnTo>
                <a:lnTo>
                  <a:pt x="1022" y="1985"/>
                </a:lnTo>
                <a:lnTo>
                  <a:pt x="999" y="1979"/>
                </a:lnTo>
                <a:lnTo>
                  <a:pt x="976" y="1973"/>
                </a:lnTo>
                <a:lnTo>
                  <a:pt x="954" y="1966"/>
                </a:lnTo>
                <a:lnTo>
                  <a:pt x="932" y="1959"/>
                </a:lnTo>
                <a:lnTo>
                  <a:pt x="909" y="1951"/>
                </a:lnTo>
                <a:lnTo>
                  <a:pt x="887" y="1943"/>
                </a:lnTo>
                <a:lnTo>
                  <a:pt x="865" y="1936"/>
                </a:lnTo>
                <a:lnTo>
                  <a:pt x="843" y="1927"/>
                </a:lnTo>
                <a:lnTo>
                  <a:pt x="822" y="1917"/>
                </a:lnTo>
                <a:lnTo>
                  <a:pt x="800" y="1908"/>
                </a:lnTo>
                <a:lnTo>
                  <a:pt x="778" y="1898"/>
                </a:lnTo>
                <a:lnTo>
                  <a:pt x="758" y="1888"/>
                </a:lnTo>
                <a:lnTo>
                  <a:pt x="736" y="1877"/>
                </a:lnTo>
                <a:lnTo>
                  <a:pt x="715" y="1867"/>
                </a:lnTo>
                <a:lnTo>
                  <a:pt x="694" y="1856"/>
                </a:lnTo>
                <a:lnTo>
                  <a:pt x="674" y="1843"/>
                </a:lnTo>
                <a:lnTo>
                  <a:pt x="653" y="1832"/>
                </a:lnTo>
                <a:lnTo>
                  <a:pt x="633" y="1820"/>
                </a:lnTo>
                <a:lnTo>
                  <a:pt x="613" y="1807"/>
                </a:lnTo>
                <a:lnTo>
                  <a:pt x="594" y="1794"/>
                </a:lnTo>
                <a:lnTo>
                  <a:pt x="574" y="1781"/>
                </a:lnTo>
                <a:lnTo>
                  <a:pt x="555" y="1767"/>
                </a:lnTo>
                <a:lnTo>
                  <a:pt x="537" y="1753"/>
                </a:lnTo>
                <a:lnTo>
                  <a:pt x="518" y="1738"/>
                </a:lnTo>
                <a:lnTo>
                  <a:pt x="500" y="1724"/>
                </a:lnTo>
                <a:lnTo>
                  <a:pt x="482" y="1709"/>
                </a:lnTo>
                <a:lnTo>
                  <a:pt x="463" y="1693"/>
                </a:lnTo>
                <a:lnTo>
                  <a:pt x="446" y="1677"/>
                </a:lnTo>
                <a:lnTo>
                  <a:pt x="429" y="1662"/>
                </a:lnTo>
                <a:lnTo>
                  <a:pt x="411" y="1645"/>
                </a:lnTo>
                <a:lnTo>
                  <a:pt x="395" y="1629"/>
                </a:lnTo>
                <a:lnTo>
                  <a:pt x="378" y="1612"/>
                </a:lnTo>
                <a:lnTo>
                  <a:pt x="362" y="1595"/>
                </a:lnTo>
                <a:lnTo>
                  <a:pt x="346" y="1578"/>
                </a:lnTo>
                <a:lnTo>
                  <a:pt x="331" y="1560"/>
                </a:lnTo>
                <a:lnTo>
                  <a:pt x="315" y="1542"/>
                </a:lnTo>
                <a:lnTo>
                  <a:pt x="300" y="1525"/>
                </a:lnTo>
                <a:lnTo>
                  <a:pt x="286" y="1506"/>
                </a:lnTo>
                <a:lnTo>
                  <a:pt x="271" y="1487"/>
                </a:lnTo>
                <a:lnTo>
                  <a:pt x="258" y="1468"/>
                </a:lnTo>
                <a:lnTo>
                  <a:pt x="244" y="1449"/>
                </a:lnTo>
                <a:lnTo>
                  <a:pt x="230" y="1430"/>
                </a:lnTo>
                <a:lnTo>
                  <a:pt x="217" y="1410"/>
                </a:lnTo>
                <a:lnTo>
                  <a:pt x="205" y="1390"/>
                </a:lnTo>
                <a:lnTo>
                  <a:pt x="193" y="1370"/>
                </a:lnTo>
                <a:lnTo>
                  <a:pt x="181" y="1350"/>
                </a:lnTo>
                <a:lnTo>
                  <a:pt x="169" y="1330"/>
                </a:lnTo>
                <a:lnTo>
                  <a:pt x="158" y="1309"/>
                </a:lnTo>
                <a:lnTo>
                  <a:pt x="147" y="1287"/>
                </a:lnTo>
                <a:lnTo>
                  <a:pt x="136" y="1267"/>
                </a:lnTo>
                <a:lnTo>
                  <a:pt x="126" y="1245"/>
                </a:lnTo>
                <a:lnTo>
                  <a:pt x="117" y="1224"/>
                </a:lnTo>
                <a:lnTo>
                  <a:pt x="107" y="1203"/>
                </a:lnTo>
                <a:lnTo>
                  <a:pt x="98" y="1181"/>
                </a:lnTo>
                <a:lnTo>
                  <a:pt x="89" y="1158"/>
                </a:lnTo>
                <a:lnTo>
                  <a:pt x="81" y="1137"/>
                </a:lnTo>
                <a:lnTo>
                  <a:pt x="73" y="1114"/>
                </a:lnTo>
                <a:lnTo>
                  <a:pt x="66" y="1092"/>
                </a:lnTo>
                <a:lnTo>
                  <a:pt x="59" y="1070"/>
                </a:lnTo>
                <a:lnTo>
                  <a:pt x="52" y="1047"/>
                </a:lnTo>
                <a:lnTo>
                  <a:pt x="46" y="1024"/>
                </a:lnTo>
                <a:lnTo>
                  <a:pt x="40" y="1001"/>
                </a:lnTo>
                <a:lnTo>
                  <a:pt x="35" y="978"/>
                </a:lnTo>
                <a:lnTo>
                  <a:pt x="30" y="955"/>
                </a:lnTo>
                <a:lnTo>
                  <a:pt x="24" y="933"/>
                </a:lnTo>
                <a:lnTo>
                  <a:pt x="20" y="909"/>
                </a:lnTo>
                <a:lnTo>
                  <a:pt x="17" y="886"/>
                </a:lnTo>
                <a:lnTo>
                  <a:pt x="13" y="863"/>
                </a:lnTo>
                <a:lnTo>
                  <a:pt x="9" y="840"/>
                </a:lnTo>
                <a:lnTo>
                  <a:pt x="7" y="816"/>
                </a:lnTo>
                <a:lnTo>
                  <a:pt x="5" y="793"/>
                </a:lnTo>
                <a:lnTo>
                  <a:pt x="4" y="769"/>
                </a:lnTo>
                <a:lnTo>
                  <a:pt x="2" y="746"/>
                </a:lnTo>
                <a:lnTo>
                  <a:pt x="1" y="723"/>
                </a:lnTo>
                <a:lnTo>
                  <a:pt x="0" y="698"/>
                </a:lnTo>
                <a:lnTo>
                  <a:pt x="0" y="675"/>
                </a:lnTo>
                <a:lnTo>
                  <a:pt x="0" y="651"/>
                </a:lnTo>
                <a:lnTo>
                  <a:pt x="1" y="628"/>
                </a:lnTo>
                <a:lnTo>
                  <a:pt x="2" y="604"/>
                </a:lnTo>
                <a:lnTo>
                  <a:pt x="4" y="581"/>
                </a:lnTo>
                <a:lnTo>
                  <a:pt x="5" y="557"/>
                </a:lnTo>
                <a:lnTo>
                  <a:pt x="7" y="534"/>
                </a:lnTo>
                <a:lnTo>
                  <a:pt x="9" y="511"/>
                </a:lnTo>
                <a:lnTo>
                  <a:pt x="13" y="487"/>
                </a:lnTo>
                <a:lnTo>
                  <a:pt x="17" y="464"/>
                </a:lnTo>
                <a:lnTo>
                  <a:pt x="20" y="440"/>
                </a:lnTo>
                <a:lnTo>
                  <a:pt x="24" y="418"/>
                </a:lnTo>
                <a:lnTo>
                  <a:pt x="30" y="394"/>
                </a:lnTo>
                <a:lnTo>
                  <a:pt x="35" y="371"/>
                </a:lnTo>
                <a:lnTo>
                  <a:pt x="40" y="348"/>
                </a:lnTo>
                <a:lnTo>
                  <a:pt x="46" y="325"/>
                </a:lnTo>
                <a:lnTo>
                  <a:pt x="52" y="303"/>
                </a:lnTo>
                <a:lnTo>
                  <a:pt x="59" y="281"/>
                </a:lnTo>
                <a:lnTo>
                  <a:pt x="66" y="258"/>
                </a:lnTo>
                <a:lnTo>
                  <a:pt x="73" y="235"/>
                </a:lnTo>
                <a:lnTo>
                  <a:pt x="81" y="214"/>
                </a:lnTo>
                <a:lnTo>
                  <a:pt x="89" y="191"/>
                </a:lnTo>
                <a:lnTo>
                  <a:pt x="98" y="169"/>
                </a:lnTo>
                <a:lnTo>
                  <a:pt x="107" y="148"/>
                </a:lnTo>
                <a:lnTo>
                  <a:pt x="117" y="126"/>
                </a:lnTo>
                <a:lnTo>
                  <a:pt x="126" y="104"/>
                </a:lnTo>
                <a:lnTo>
                  <a:pt x="136" y="83"/>
                </a:lnTo>
                <a:lnTo>
                  <a:pt x="147" y="62"/>
                </a:lnTo>
                <a:lnTo>
                  <a:pt x="158" y="41"/>
                </a:lnTo>
                <a:lnTo>
                  <a:pt x="169" y="21"/>
                </a:lnTo>
                <a:lnTo>
                  <a:pt x="181" y="0"/>
                </a:lnTo>
                <a:lnTo>
                  <a:pt x="490" y="15"/>
                </a:lnTo>
                <a:lnTo>
                  <a:pt x="648" y="270"/>
                </a:lnTo>
                <a:lnTo>
                  <a:pt x="641" y="282"/>
                </a:lnTo>
                <a:lnTo>
                  <a:pt x="634" y="294"/>
                </a:lnTo>
                <a:lnTo>
                  <a:pt x="627" y="307"/>
                </a:lnTo>
                <a:lnTo>
                  <a:pt x="621" y="319"/>
                </a:lnTo>
                <a:lnTo>
                  <a:pt x="615" y="333"/>
                </a:lnTo>
                <a:lnTo>
                  <a:pt x="609" y="346"/>
                </a:lnTo>
                <a:lnTo>
                  <a:pt x="604" y="358"/>
                </a:lnTo>
                <a:lnTo>
                  <a:pt x="599" y="371"/>
                </a:lnTo>
                <a:lnTo>
                  <a:pt x="594" y="385"/>
                </a:lnTo>
                <a:lnTo>
                  <a:pt x="588" y="398"/>
                </a:lnTo>
                <a:lnTo>
                  <a:pt x="584" y="412"/>
                </a:lnTo>
                <a:lnTo>
                  <a:pt x="579" y="424"/>
                </a:lnTo>
                <a:lnTo>
                  <a:pt x="574" y="438"/>
                </a:lnTo>
                <a:lnTo>
                  <a:pt x="571" y="451"/>
                </a:lnTo>
                <a:lnTo>
                  <a:pt x="567" y="465"/>
                </a:lnTo>
                <a:lnTo>
                  <a:pt x="563" y="479"/>
                </a:lnTo>
                <a:lnTo>
                  <a:pt x="561" y="492"/>
                </a:lnTo>
                <a:lnTo>
                  <a:pt x="557" y="506"/>
                </a:lnTo>
                <a:lnTo>
                  <a:pt x="554" y="520"/>
                </a:lnTo>
                <a:lnTo>
                  <a:pt x="552" y="534"/>
                </a:lnTo>
                <a:lnTo>
                  <a:pt x="549" y="548"/>
                </a:lnTo>
                <a:lnTo>
                  <a:pt x="548" y="562"/>
                </a:lnTo>
                <a:lnTo>
                  <a:pt x="546" y="577"/>
                </a:lnTo>
                <a:lnTo>
                  <a:pt x="544" y="590"/>
                </a:lnTo>
                <a:lnTo>
                  <a:pt x="542" y="604"/>
                </a:lnTo>
                <a:lnTo>
                  <a:pt x="541" y="618"/>
                </a:lnTo>
                <a:lnTo>
                  <a:pt x="541" y="632"/>
                </a:lnTo>
                <a:lnTo>
                  <a:pt x="540" y="647"/>
                </a:lnTo>
                <a:lnTo>
                  <a:pt x="540" y="661"/>
                </a:lnTo>
                <a:lnTo>
                  <a:pt x="540" y="675"/>
                </a:lnTo>
                <a:lnTo>
                  <a:pt x="540" y="690"/>
                </a:lnTo>
                <a:lnTo>
                  <a:pt x="540" y="703"/>
                </a:lnTo>
                <a:lnTo>
                  <a:pt x="541" y="717"/>
                </a:lnTo>
                <a:lnTo>
                  <a:pt x="541" y="731"/>
                </a:lnTo>
                <a:lnTo>
                  <a:pt x="542" y="746"/>
                </a:lnTo>
                <a:lnTo>
                  <a:pt x="544" y="760"/>
                </a:lnTo>
                <a:lnTo>
                  <a:pt x="546" y="774"/>
                </a:lnTo>
                <a:lnTo>
                  <a:pt x="548" y="788"/>
                </a:lnTo>
                <a:lnTo>
                  <a:pt x="549" y="801"/>
                </a:lnTo>
                <a:lnTo>
                  <a:pt x="552" y="815"/>
                </a:lnTo>
                <a:lnTo>
                  <a:pt x="554" y="829"/>
                </a:lnTo>
                <a:lnTo>
                  <a:pt x="557" y="843"/>
                </a:lnTo>
                <a:lnTo>
                  <a:pt x="561" y="857"/>
                </a:lnTo>
                <a:lnTo>
                  <a:pt x="563" y="871"/>
                </a:lnTo>
                <a:lnTo>
                  <a:pt x="567" y="885"/>
                </a:lnTo>
                <a:lnTo>
                  <a:pt x="571" y="898"/>
                </a:lnTo>
                <a:lnTo>
                  <a:pt x="574" y="911"/>
                </a:lnTo>
                <a:lnTo>
                  <a:pt x="579" y="925"/>
                </a:lnTo>
                <a:lnTo>
                  <a:pt x="584" y="939"/>
                </a:lnTo>
                <a:lnTo>
                  <a:pt x="588" y="952"/>
                </a:lnTo>
                <a:lnTo>
                  <a:pt x="594" y="965"/>
                </a:lnTo>
                <a:lnTo>
                  <a:pt x="599" y="978"/>
                </a:lnTo>
                <a:lnTo>
                  <a:pt x="604" y="991"/>
                </a:lnTo>
                <a:lnTo>
                  <a:pt x="609" y="1005"/>
                </a:lnTo>
                <a:lnTo>
                  <a:pt x="615" y="1017"/>
                </a:lnTo>
                <a:lnTo>
                  <a:pt x="621" y="1030"/>
                </a:lnTo>
                <a:lnTo>
                  <a:pt x="627" y="1043"/>
                </a:lnTo>
                <a:lnTo>
                  <a:pt x="634" y="1055"/>
                </a:lnTo>
                <a:lnTo>
                  <a:pt x="641" y="1067"/>
                </a:lnTo>
                <a:lnTo>
                  <a:pt x="648" y="1080"/>
                </a:lnTo>
                <a:lnTo>
                  <a:pt x="655" y="1092"/>
                </a:lnTo>
                <a:lnTo>
                  <a:pt x="662" y="1104"/>
                </a:lnTo>
                <a:lnTo>
                  <a:pt x="670" y="1116"/>
                </a:lnTo>
                <a:lnTo>
                  <a:pt x="678" y="1128"/>
                </a:lnTo>
                <a:lnTo>
                  <a:pt x="685" y="1139"/>
                </a:lnTo>
                <a:lnTo>
                  <a:pt x="694" y="1151"/>
                </a:lnTo>
                <a:lnTo>
                  <a:pt x="702" y="1162"/>
                </a:lnTo>
                <a:lnTo>
                  <a:pt x="711" y="1173"/>
                </a:lnTo>
                <a:lnTo>
                  <a:pt x="719" y="1184"/>
                </a:lnTo>
                <a:lnTo>
                  <a:pt x="729" y="1196"/>
                </a:lnTo>
                <a:lnTo>
                  <a:pt x="737" y="1206"/>
                </a:lnTo>
                <a:lnTo>
                  <a:pt x="747" y="1217"/>
                </a:lnTo>
                <a:lnTo>
                  <a:pt x="757" y="1227"/>
                </a:lnTo>
                <a:lnTo>
                  <a:pt x="766" y="1237"/>
                </a:lnTo>
                <a:lnTo>
                  <a:pt x="777" y="1248"/>
                </a:lnTo>
                <a:lnTo>
                  <a:pt x="786" y="1257"/>
                </a:lnTo>
                <a:lnTo>
                  <a:pt x="796" y="1267"/>
                </a:lnTo>
                <a:lnTo>
                  <a:pt x="807" y="1277"/>
                </a:lnTo>
                <a:lnTo>
                  <a:pt x="817" y="1286"/>
                </a:lnTo>
                <a:lnTo>
                  <a:pt x="828" y="1296"/>
                </a:lnTo>
                <a:lnTo>
                  <a:pt x="839" y="1304"/>
                </a:lnTo>
                <a:lnTo>
                  <a:pt x="850" y="1313"/>
                </a:lnTo>
                <a:lnTo>
                  <a:pt x="861" y="1321"/>
                </a:lnTo>
                <a:lnTo>
                  <a:pt x="873" y="1330"/>
                </a:lnTo>
                <a:lnTo>
                  <a:pt x="884" y="1338"/>
                </a:lnTo>
                <a:lnTo>
                  <a:pt x="896" y="1346"/>
                </a:lnTo>
                <a:lnTo>
                  <a:pt x="908" y="1354"/>
                </a:lnTo>
                <a:lnTo>
                  <a:pt x="920" y="1362"/>
                </a:lnTo>
                <a:lnTo>
                  <a:pt x="932" y="1369"/>
                </a:lnTo>
                <a:lnTo>
                  <a:pt x="944" y="1376"/>
                </a:lnTo>
                <a:lnTo>
                  <a:pt x="956" y="1383"/>
                </a:lnTo>
                <a:lnTo>
                  <a:pt x="968" y="1390"/>
                </a:lnTo>
                <a:lnTo>
                  <a:pt x="981" y="1396"/>
                </a:lnTo>
                <a:lnTo>
                  <a:pt x="993" y="1402"/>
                </a:lnTo>
                <a:lnTo>
                  <a:pt x="1006" y="1409"/>
                </a:lnTo>
                <a:lnTo>
                  <a:pt x="1019" y="1414"/>
                </a:lnTo>
                <a:lnTo>
                  <a:pt x="1032" y="1420"/>
                </a:lnTo>
                <a:lnTo>
                  <a:pt x="1045" y="1426"/>
                </a:lnTo>
                <a:lnTo>
                  <a:pt x="1058" y="1431"/>
                </a:lnTo>
                <a:lnTo>
                  <a:pt x="1072" y="1436"/>
                </a:lnTo>
                <a:lnTo>
                  <a:pt x="1084" y="1441"/>
                </a:lnTo>
                <a:lnTo>
                  <a:pt x="1098" y="1445"/>
                </a:lnTo>
                <a:lnTo>
                  <a:pt x="1111" y="1449"/>
                </a:lnTo>
                <a:lnTo>
                  <a:pt x="1125" y="1454"/>
                </a:lnTo>
                <a:lnTo>
                  <a:pt x="1139" y="1457"/>
                </a:lnTo>
                <a:lnTo>
                  <a:pt x="1152" y="1461"/>
                </a:lnTo>
                <a:lnTo>
                  <a:pt x="1166" y="1464"/>
                </a:lnTo>
                <a:lnTo>
                  <a:pt x="1180" y="1466"/>
                </a:lnTo>
                <a:lnTo>
                  <a:pt x="1194" y="1470"/>
                </a:lnTo>
                <a:lnTo>
                  <a:pt x="1208" y="1473"/>
                </a:lnTo>
                <a:lnTo>
                  <a:pt x="1222" y="1475"/>
                </a:lnTo>
                <a:lnTo>
                  <a:pt x="1236" y="1477"/>
                </a:lnTo>
                <a:lnTo>
                  <a:pt x="1249" y="1479"/>
                </a:lnTo>
                <a:lnTo>
                  <a:pt x="1263" y="1480"/>
                </a:lnTo>
                <a:lnTo>
                  <a:pt x="1278" y="1481"/>
                </a:lnTo>
                <a:lnTo>
                  <a:pt x="1292" y="1482"/>
                </a:lnTo>
                <a:lnTo>
                  <a:pt x="1306" y="1483"/>
                </a:lnTo>
                <a:lnTo>
                  <a:pt x="1320" y="1484"/>
                </a:lnTo>
                <a:lnTo>
                  <a:pt x="1334" y="1485"/>
                </a:lnTo>
                <a:lnTo>
                  <a:pt x="1348" y="1485"/>
                </a:lnTo>
                <a:lnTo>
                  <a:pt x="1228" y="1755"/>
                </a:lnTo>
                <a:lnTo>
                  <a:pt x="1348" y="2025"/>
                </a:lnTo>
                <a:close/>
              </a:path>
            </a:pathLst>
          </a:custGeom>
          <a:solidFill>
            <a:schemeClr val="accent1"/>
          </a:solidFill>
          <a:ln w="9525" cmpd="sng">
            <a:solidFill>
              <a:schemeClr val="tx2"/>
            </a:solidFill>
            <a:prstDash val="solid"/>
            <a:round/>
            <a:headEnd/>
            <a:tailEnd/>
          </a:ln>
        </p:spPr>
        <p:txBody>
          <a:bodyPr/>
          <a:lstStyle/>
          <a:p>
            <a:endParaRPr lang="en-US" dirty="0">
              <a:solidFill>
                <a:srgbClr val="444444"/>
              </a:solidFill>
              <a:latin typeface="Museo Sans For Dell"/>
            </a:endParaRPr>
          </a:p>
        </p:txBody>
      </p:sp>
      <p:sp>
        <p:nvSpPr>
          <p:cNvPr id="15" name="Freeform 10"/>
          <p:cNvSpPr>
            <a:spLocks/>
          </p:cNvSpPr>
          <p:nvPr/>
        </p:nvSpPr>
        <p:spPr bwMode="auto">
          <a:xfrm>
            <a:off x="1915961" y="2449950"/>
            <a:ext cx="2259196" cy="960383"/>
          </a:xfrm>
          <a:custGeom>
            <a:avLst/>
            <a:gdLst>
              <a:gd name="T0" fmla="*/ 36 w 2334"/>
              <a:gd name="T1" fmla="*/ 615 h 945"/>
              <a:gd name="T2" fmla="*/ 91 w 2334"/>
              <a:gd name="T3" fmla="*/ 538 h 945"/>
              <a:gd name="T4" fmla="*/ 150 w 2334"/>
              <a:gd name="T5" fmla="*/ 464 h 945"/>
              <a:gd name="T6" fmla="*/ 214 w 2334"/>
              <a:gd name="T7" fmla="*/ 395 h 945"/>
              <a:gd name="T8" fmla="*/ 283 w 2334"/>
              <a:gd name="T9" fmla="*/ 331 h 945"/>
              <a:gd name="T10" fmla="*/ 356 w 2334"/>
              <a:gd name="T11" fmla="*/ 272 h 945"/>
              <a:gd name="T12" fmla="*/ 433 w 2334"/>
              <a:gd name="T13" fmla="*/ 218 h 945"/>
              <a:gd name="T14" fmla="*/ 513 w 2334"/>
              <a:gd name="T15" fmla="*/ 170 h 945"/>
              <a:gd name="T16" fmla="*/ 597 w 2334"/>
              <a:gd name="T17" fmla="*/ 126 h 945"/>
              <a:gd name="T18" fmla="*/ 684 w 2334"/>
              <a:gd name="T19" fmla="*/ 90 h 945"/>
              <a:gd name="T20" fmla="*/ 773 w 2334"/>
              <a:gd name="T21" fmla="*/ 59 h 945"/>
              <a:gd name="T22" fmla="*/ 863 w 2334"/>
              <a:gd name="T23" fmla="*/ 35 h 945"/>
              <a:gd name="T24" fmla="*/ 956 w 2334"/>
              <a:gd name="T25" fmla="*/ 16 h 945"/>
              <a:gd name="T26" fmla="*/ 1049 w 2334"/>
              <a:gd name="T27" fmla="*/ 5 h 945"/>
              <a:gd name="T28" fmla="*/ 1143 w 2334"/>
              <a:gd name="T29" fmla="*/ 0 h 945"/>
              <a:gd name="T30" fmla="*/ 1237 w 2334"/>
              <a:gd name="T31" fmla="*/ 2 h 945"/>
              <a:gd name="T32" fmla="*/ 1331 w 2334"/>
              <a:gd name="T33" fmla="*/ 9 h 945"/>
              <a:gd name="T34" fmla="*/ 1424 w 2334"/>
              <a:gd name="T35" fmla="*/ 24 h 945"/>
              <a:gd name="T36" fmla="*/ 1515 w 2334"/>
              <a:gd name="T37" fmla="*/ 46 h 945"/>
              <a:gd name="T38" fmla="*/ 1606 w 2334"/>
              <a:gd name="T39" fmla="*/ 73 h 945"/>
              <a:gd name="T40" fmla="*/ 1693 w 2334"/>
              <a:gd name="T41" fmla="*/ 107 h 945"/>
              <a:gd name="T42" fmla="*/ 1778 w 2334"/>
              <a:gd name="T43" fmla="*/ 147 h 945"/>
              <a:gd name="T44" fmla="*/ 1860 w 2334"/>
              <a:gd name="T45" fmla="*/ 193 h 945"/>
              <a:gd name="T46" fmla="*/ 1939 w 2334"/>
              <a:gd name="T47" fmla="*/ 244 h 945"/>
              <a:gd name="T48" fmla="*/ 2015 w 2334"/>
              <a:gd name="T49" fmla="*/ 301 h 945"/>
              <a:gd name="T50" fmla="*/ 2086 w 2334"/>
              <a:gd name="T51" fmla="*/ 362 h 945"/>
              <a:gd name="T52" fmla="*/ 2152 w 2334"/>
              <a:gd name="T53" fmla="*/ 429 h 945"/>
              <a:gd name="T54" fmla="*/ 2213 w 2334"/>
              <a:gd name="T55" fmla="*/ 501 h 945"/>
              <a:gd name="T56" fmla="*/ 2271 w 2334"/>
              <a:gd name="T57" fmla="*/ 576 h 945"/>
              <a:gd name="T58" fmla="*/ 2322 w 2334"/>
              <a:gd name="T59" fmla="*/ 655 h 945"/>
              <a:gd name="T60" fmla="*/ 1859 w 2334"/>
              <a:gd name="T61" fmla="*/ 933 h 945"/>
              <a:gd name="T62" fmla="*/ 1828 w 2334"/>
              <a:gd name="T63" fmla="*/ 885 h 945"/>
              <a:gd name="T64" fmla="*/ 1794 w 2334"/>
              <a:gd name="T65" fmla="*/ 840 h 945"/>
              <a:gd name="T66" fmla="*/ 1757 w 2334"/>
              <a:gd name="T67" fmla="*/ 798 h 945"/>
              <a:gd name="T68" fmla="*/ 1717 w 2334"/>
              <a:gd name="T69" fmla="*/ 757 h 945"/>
              <a:gd name="T70" fmla="*/ 1675 w 2334"/>
              <a:gd name="T71" fmla="*/ 721 h 945"/>
              <a:gd name="T72" fmla="*/ 1630 w 2334"/>
              <a:gd name="T73" fmla="*/ 686 h 945"/>
              <a:gd name="T74" fmla="*/ 1583 w 2334"/>
              <a:gd name="T75" fmla="*/ 656 h 945"/>
              <a:gd name="T76" fmla="*/ 1533 w 2334"/>
              <a:gd name="T77" fmla="*/ 628 h 945"/>
              <a:gd name="T78" fmla="*/ 1482 w 2334"/>
              <a:gd name="T79" fmla="*/ 605 h 945"/>
              <a:gd name="T80" fmla="*/ 1430 w 2334"/>
              <a:gd name="T81" fmla="*/ 585 h 945"/>
              <a:gd name="T82" fmla="*/ 1376 w 2334"/>
              <a:gd name="T83" fmla="*/ 568 h 945"/>
              <a:gd name="T84" fmla="*/ 1321 w 2334"/>
              <a:gd name="T85" fmla="*/ 555 h 945"/>
              <a:gd name="T86" fmla="*/ 1265 w 2334"/>
              <a:gd name="T87" fmla="*/ 546 h 945"/>
              <a:gd name="T88" fmla="*/ 1209 w 2334"/>
              <a:gd name="T89" fmla="*/ 541 h 945"/>
              <a:gd name="T90" fmla="*/ 1152 w 2334"/>
              <a:gd name="T91" fmla="*/ 540 h 945"/>
              <a:gd name="T92" fmla="*/ 1097 w 2334"/>
              <a:gd name="T93" fmla="*/ 543 h 945"/>
              <a:gd name="T94" fmla="*/ 1040 w 2334"/>
              <a:gd name="T95" fmla="*/ 550 h 945"/>
              <a:gd name="T96" fmla="*/ 985 w 2334"/>
              <a:gd name="T97" fmla="*/ 561 h 945"/>
              <a:gd name="T98" fmla="*/ 930 w 2334"/>
              <a:gd name="T99" fmla="*/ 576 h 945"/>
              <a:gd name="T100" fmla="*/ 877 w 2334"/>
              <a:gd name="T101" fmla="*/ 594 h 945"/>
              <a:gd name="T102" fmla="*/ 825 w 2334"/>
              <a:gd name="T103" fmla="*/ 616 h 945"/>
              <a:gd name="T104" fmla="*/ 775 w 2334"/>
              <a:gd name="T105" fmla="*/ 642 h 945"/>
              <a:gd name="T106" fmla="*/ 727 w 2334"/>
              <a:gd name="T107" fmla="*/ 671 h 945"/>
              <a:gd name="T108" fmla="*/ 680 w 2334"/>
              <a:gd name="T109" fmla="*/ 704 h 945"/>
              <a:gd name="T110" fmla="*/ 636 w 2334"/>
              <a:gd name="T111" fmla="*/ 738 h 945"/>
              <a:gd name="T112" fmla="*/ 596 w 2334"/>
              <a:gd name="T113" fmla="*/ 778 h 945"/>
              <a:gd name="T114" fmla="*/ 556 w 2334"/>
              <a:gd name="T115" fmla="*/ 818 h 945"/>
              <a:gd name="T116" fmla="*/ 521 w 2334"/>
              <a:gd name="T117" fmla="*/ 863 h 945"/>
              <a:gd name="T118" fmla="*/ 489 w 2334"/>
              <a:gd name="T119" fmla="*/ 909 h 945"/>
              <a:gd name="T120" fmla="*/ 306 w 2334"/>
              <a:gd name="T121" fmla="*/ 69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4" h="945">
                <a:moveTo>
                  <a:pt x="0" y="675"/>
                </a:moveTo>
                <a:lnTo>
                  <a:pt x="12" y="655"/>
                </a:lnTo>
                <a:lnTo>
                  <a:pt x="24" y="634"/>
                </a:lnTo>
                <a:lnTo>
                  <a:pt x="36" y="615"/>
                </a:lnTo>
                <a:lnTo>
                  <a:pt x="49" y="595"/>
                </a:lnTo>
                <a:lnTo>
                  <a:pt x="63" y="576"/>
                </a:lnTo>
                <a:lnTo>
                  <a:pt x="77" y="557"/>
                </a:lnTo>
                <a:lnTo>
                  <a:pt x="91" y="538"/>
                </a:lnTo>
                <a:lnTo>
                  <a:pt x="105" y="519"/>
                </a:lnTo>
                <a:lnTo>
                  <a:pt x="120" y="501"/>
                </a:lnTo>
                <a:lnTo>
                  <a:pt x="134" y="482"/>
                </a:lnTo>
                <a:lnTo>
                  <a:pt x="150" y="464"/>
                </a:lnTo>
                <a:lnTo>
                  <a:pt x="165" y="446"/>
                </a:lnTo>
                <a:lnTo>
                  <a:pt x="181" y="429"/>
                </a:lnTo>
                <a:lnTo>
                  <a:pt x="197" y="412"/>
                </a:lnTo>
                <a:lnTo>
                  <a:pt x="214" y="395"/>
                </a:lnTo>
                <a:lnTo>
                  <a:pt x="230" y="379"/>
                </a:lnTo>
                <a:lnTo>
                  <a:pt x="248" y="362"/>
                </a:lnTo>
                <a:lnTo>
                  <a:pt x="265" y="347"/>
                </a:lnTo>
                <a:lnTo>
                  <a:pt x="283" y="331"/>
                </a:lnTo>
                <a:lnTo>
                  <a:pt x="301" y="315"/>
                </a:lnTo>
                <a:lnTo>
                  <a:pt x="319" y="301"/>
                </a:lnTo>
                <a:lnTo>
                  <a:pt x="337" y="286"/>
                </a:lnTo>
                <a:lnTo>
                  <a:pt x="356" y="272"/>
                </a:lnTo>
                <a:lnTo>
                  <a:pt x="374" y="258"/>
                </a:lnTo>
                <a:lnTo>
                  <a:pt x="393" y="244"/>
                </a:lnTo>
                <a:lnTo>
                  <a:pt x="414" y="231"/>
                </a:lnTo>
                <a:lnTo>
                  <a:pt x="433" y="218"/>
                </a:lnTo>
                <a:lnTo>
                  <a:pt x="452" y="205"/>
                </a:lnTo>
                <a:lnTo>
                  <a:pt x="472" y="193"/>
                </a:lnTo>
                <a:lnTo>
                  <a:pt x="493" y="180"/>
                </a:lnTo>
                <a:lnTo>
                  <a:pt x="513" y="170"/>
                </a:lnTo>
                <a:lnTo>
                  <a:pt x="534" y="158"/>
                </a:lnTo>
                <a:lnTo>
                  <a:pt x="555" y="147"/>
                </a:lnTo>
                <a:lnTo>
                  <a:pt x="577" y="136"/>
                </a:lnTo>
                <a:lnTo>
                  <a:pt x="597" y="126"/>
                </a:lnTo>
                <a:lnTo>
                  <a:pt x="619" y="116"/>
                </a:lnTo>
                <a:lnTo>
                  <a:pt x="641" y="107"/>
                </a:lnTo>
                <a:lnTo>
                  <a:pt x="662" y="98"/>
                </a:lnTo>
                <a:lnTo>
                  <a:pt x="684" y="90"/>
                </a:lnTo>
                <a:lnTo>
                  <a:pt x="706" y="81"/>
                </a:lnTo>
                <a:lnTo>
                  <a:pt x="728" y="73"/>
                </a:lnTo>
                <a:lnTo>
                  <a:pt x="751" y="66"/>
                </a:lnTo>
                <a:lnTo>
                  <a:pt x="773" y="59"/>
                </a:lnTo>
                <a:lnTo>
                  <a:pt x="795" y="52"/>
                </a:lnTo>
                <a:lnTo>
                  <a:pt x="818" y="46"/>
                </a:lnTo>
                <a:lnTo>
                  <a:pt x="841" y="40"/>
                </a:lnTo>
                <a:lnTo>
                  <a:pt x="863" y="35"/>
                </a:lnTo>
                <a:lnTo>
                  <a:pt x="887" y="29"/>
                </a:lnTo>
                <a:lnTo>
                  <a:pt x="909" y="24"/>
                </a:lnTo>
                <a:lnTo>
                  <a:pt x="933" y="20"/>
                </a:lnTo>
                <a:lnTo>
                  <a:pt x="956" y="16"/>
                </a:lnTo>
                <a:lnTo>
                  <a:pt x="979" y="13"/>
                </a:lnTo>
                <a:lnTo>
                  <a:pt x="1002" y="9"/>
                </a:lnTo>
                <a:lnTo>
                  <a:pt x="1025" y="7"/>
                </a:lnTo>
                <a:lnTo>
                  <a:pt x="1049" y="5"/>
                </a:lnTo>
                <a:lnTo>
                  <a:pt x="1072" y="3"/>
                </a:lnTo>
                <a:lnTo>
                  <a:pt x="1096" y="2"/>
                </a:lnTo>
                <a:lnTo>
                  <a:pt x="1119" y="1"/>
                </a:lnTo>
                <a:lnTo>
                  <a:pt x="1143" y="0"/>
                </a:lnTo>
                <a:lnTo>
                  <a:pt x="1167" y="0"/>
                </a:lnTo>
                <a:lnTo>
                  <a:pt x="1190" y="0"/>
                </a:lnTo>
                <a:lnTo>
                  <a:pt x="1214" y="1"/>
                </a:lnTo>
                <a:lnTo>
                  <a:pt x="1237" y="2"/>
                </a:lnTo>
                <a:lnTo>
                  <a:pt x="1261" y="3"/>
                </a:lnTo>
                <a:lnTo>
                  <a:pt x="1284" y="5"/>
                </a:lnTo>
                <a:lnTo>
                  <a:pt x="1307" y="7"/>
                </a:lnTo>
                <a:lnTo>
                  <a:pt x="1331" y="9"/>
                </a:lnTo>
                <a:lnTo>
                  <a:pt x="1354" y="13"/>
                </a:lnTo>
                <a:lnTo>
                  <a:pt x="1378" y="16"/>
                </a:lnTo>
                <a:lnTo>
                  <a:pt x="1401" y="20"/>
                </a:lnTo>
                <a:lnTo>
                  <a:pt x="1424" y="24"/>
                </a:lnTo>
                <a:lnTo>
                  <a:pt x="1447" y="29"/>
                </a:lnTo>
                <a:lnTo>
                  <a:pt x="1469" y="35"/>
                </a:lnTo>
                <a:lnTo>
                  <a:pt x="1493" y="40"/>
                </a:lnTo>
                <a:lnTo>
                  <a:pt x="1515" y="46"/>
                </a:lnTo>
                <a:lnTo>
                  <a:pt x="1538" y="52"/>
                </a:lnTo>
                <a:lnTo>
                  <a:pt x="1561" y="59"/>
                </a:lnTo>
                <a:lnTo>
                  <a:pt x="1583" y="66"/>
                </a:lnTo>
                <a:lnTo>
                  <a:pt x="1606" y="73"/>
                </a:lnTo>
                <a:lnTo>
                  <a:pt x="1627" y="81"/>
                </a:lnTo>
                <a:lnTo>
                  <a:pt x="1650" y="90"/>
                </a:lnTo>
                <a:lnTo>
                  <a:pt x="1672" y="98"/>
                </a:lnTo>
                <a:lnTo>
                  <a:pt x="1693" y="107"/>
                </a:lnTo>
                <a:lnTo>
                  <a:pt x="1715" y="116"/>
                </a:lnTo>
                <a:lnTo>
                  <a:pt x="1737" y="126"/>
                </a:lnTo>
                <a:lnTo>
                  <a:pt x="1757" y="136"/>
                </a:lnTo>
                <a:lnTo>
                  <a:pt x="1778" y="147"/>
                </a:lnTo>
                <a:lnTo>
                  <a:pt x="1799" y="158"/>
                </a:lnTo>
                <a:lnTo>
                  <a:pt x="1820" y="170"/>
                </a:lnTo>
                <a:lnTo>
                  <a:pt x="1840" y="180"/>
                </a:lnTo>
                <a:lnTo>
                  <a:pt x="1860" y="193"/>
                </a:lnTo>
                <a:lnTo>
                  <a:pt x="1880" y="205"/>
                </a:lnTo>
                <a:lnTo>
                  <a:pt x="1901" y="218"/>
                </a:lnTo>
                <a:lnTo>
                  <a:pt x="1920" y="231"/>
                </a:lnTo>
                <a:lnTo>
                  <a:pt x="1939" y="244"/>
                </a:lnTo>
                <a:lnTo>
                  <a:pt x="1958" y="258"/>
                </a:lnTo>
                <a:lnTo>
                  <a:pt x="1978" y="272"/>
                </a:lnTo>
                <a:lnTo>
                  <a:pt x="1996" y="286"/>
                </a:lnTo>
                <a:lnTo>
                  <a:pt x="2015" y="301"/>
                </a:lnTo>
                <a:lnTo>
                  <a:pt x="2033" y="315"/>
                </a:lnTo>
                <a:lnTo>
                  <a:pt x="2050" y="331"/>
                </a:lnTo>
                <a:lnTo>
                  <a:pt x="2068" y="347"/>
                </a:lnTo>
                <a:lnTo>
                  <a:pt x="2086" y="362"/>
                </a:lnTo>
                <a:lnTo>
                  <a:pt x="2102" y="379"/>
                </a:lnTo>
                <a:lnTo>
                  <a:pt x="2120" y="395"/>
                </a:lnTo>
                <a:lnTo>
                  <a:pt x="2136" y="412"/>
                </a:lnTo>
                <a:lnTo>
                  <a:pt x="2152" y="429"/>
                </a:lnTo>
                <a:lnTo>
                  <a:pt x="2168" y="446"/>
                </a:lnTo>
                <a:lnTo>
                  <a:pt x="2184" y="464"/>
                </a:lnTo>
                <a:lnTo>
                  <a:pt x="2199" y="482"/>
                </a:lnTo>
                <a:lnTo>
                  <a:pt x="2213" y="501"/>
                </a:lnTo>
                <a:lnTo>
                  <a:pt x="2228" y="519"/>
                </a:lnTo>
                <a:lnTo>
                  <a:pt x="2243" y="538"/>
                </a:lnTo>
                <a:lnTo>
                  <a:pt x="2257" y="557"/>
                </a:lnTo>
                <a:lnTo>
                  <a:pt x="2271" y="576"/>
                </a:lnTo>
                <a:lnTo>
                  <a:pt x="2283" y="595"/>
                </a:lnTo>
                <a:lnTo>
                  <a:pt x="2297" y="615"/>
                </a:lnTo>
                <a:lnTo>
                  <a:pt x="2310" y="634"/>
                </a:lnTo>
                <a:lnTo>
                  <a:pt x="2322" y="655"/>
                </a:lnTo>
                <a:lnTo>
                  <a:pt x="2334" y="675"/>
                </a:lnTo>
                <a:lnTo>
                  <a:pt x="2169" y="924"/>
                </a:lnTo>
                <a:lnTo>
                  <a:pt x="1867" y="945"/>
                </a:lnTo>
                <a:lnTo>
                  <a:pt x="1859" y="933"/>
                </a:lnTo>
                <a:lnTo>
                  <a:pt x="1852" y="921"/>
                </a:lnTo>
                <a:lnTo>
                  <a:pt x="1844" y="909"/>
                </a:lnTo>
                <a:lnTo>
                  <a:pt x="1836" y="898"/>
                </a:lnTo>
                <a:lnTo>
                  <a:pt x="1828" y="885"/>
                </a:lnTo>
                <a:lnTo>
                  <a:pt x="1821" y="874"/>
                </a:lnTo>
                <a:lnTo>
                  <a:pt x="1812" y="863"/>
                </a:lnTo>
                <a:lnTo>
                  <a:pt x="1803" y="851"/>
                </a:lnTo>
                <a:lnTo>
                  <a:pt x="1794" y="840"/>
                </a:lnTo>
                <a:lnTo>
                  <a:pt x="1786" y="830"/>
                </a:lnTo>
                <a:lnTo>
                  <a:pt x="1776" y="818"/>
                </a:lnTo>
                <a:lnTo>
                  <a:pt x="1767" y="808"/>
                </a:lnTo>
                <a:lnTo>
                  <a:pt x="1757" y="798"/>
                </a:lnTo>
                <a:lnTo>
                  <a:pt x="1748" y="787"/>
                </a:lnTo>
                <a:lnTo>
                  <a:pt x="1738" y="778"/>
                </a:lnTo>
                <a:lnTo>
                  <a:pt x="1728" y="767"/>
                </a:lnTo>
                <a:lnTo>
                  <a:pt x="1717" y="757"/>
                </a:lnTo>
                <a:lnTo>
                  <a:pt x="1707" y="748"/>
                </a:lnTo>
                <a:lnTo>
                  <a:pt x="1696" y="738"/>
                </a:lnTo>
                <a:lnTo>
                  <a:pt x="1686" y="730"/>
                </a:lnTo>
                <a:lnTo>
                  <a:pt x="1675" y="721"/>
                </a:lnTo>
                <a:lnTo>
                  <a:pt x="1664" y="712"/>
                </a:lnTo>
                <a:lnTo>
                  <a:pt x="1653" y="704"/>
                </a:lnTo>
                <a:lnTo>
                  <a:pt x="1642" y="695"/>
                </a:lnTo>
                <a:lnTo>
                  <a:pt x="1630" y="686"/>
                </a:lnTo>
                <a:lnTo>
                  <a:pt x="1619" y="679"/>
                </a:lnTo>
                <a:lnTo>
                  <a:pt x="1607" y="671"/>
                </a:lnTo>
                <a:lnTo>
                  <a:pt x="1595" y="663"/>
                </a:lnTo>
                <a:lnTo>
                  <a:pt x="1583" y="656"/>
                </a:lnTo>
                <a:lnTo>
                  <a:pt x="1571" y="649"/>
                </a:lnTo>
                <a:lnTo>
                  <a:pt x="1559" y="642"/>
                </a:lnTo>
                <a:lnTo>
                  <a:pt x="1546" y="635"/>
                </a:lnTo>
                <a:lnTo>
                  <a:pt x="1533" y="628"/>
                </a:lnTo>
                <a:lnTo>
                  <a:pt x="1521" y="622"/>
                </a:lnTo>
                <a:lnTo>
                  <a:pt x="1509" y="616"/>
                </a:lnTo>
                <a:lnTo>
                  <a:pt x="1495" y="610"/>
                </a:lnTo>
                <a:lnTo>
                  <a:pt x="1482" y="605"/>
                </a:lnTo>
                <a:lnTo>
                  <a:pt x="1469" y="600"/>
                </a:lnTo>
                <a:lnTo>
                  <a:pt x="1457" y="594"/>
                </a:lnTo>
                <a:lnTo>
                  <a:pt x="1444" y="589"/>
                </a:lnTo>
                <a:lnTo>
                  <a:pt x="1430" y="585"/>
                </a:lnTo>
                <a:lnTo>
                  <a:pt x="1416" y="579"/>
                </a:lnTo>
                <a:lnTo>
                  <a:pt x="1402" y="576"/>
                </a:lnTo>
                <a:lnTo>
                  <a:pt x="1390" y="572"/>
                </a:lnTo>
                <a:lnTo>
                  <a:pt x="1376" y="568"/>
                </a:lnTo>
                <a:lnTo>
                  <a:pt x="1362" y="564"/>
                </a:lnTo>
                <a:lnTo>
                  <a:pt x="1348" y="561"/>
                </a:lnTo>
                <a:lnTo>
                  <a:pt x="1335" y="558"/>
                </a:lnTo>
                <a:lnTo>
                  <a:pt x="1321" y="555"/>
                </a:lnTo>
                <a:lnTo>
                  <a:pt x="1307" y="553"/>
                </a:lnTo>
                <a:lnTo>
                  <a:pt x="1294" y="550"/>
                </a:lnTo>
                <a:lnTo>
                  <a:pt x="1279" y="548"/>
                </a:lnTo>
                <a:lnTo>
                  <a:pt x="1265" y="546"/>
                </a:lnTo>
                <a:lnTo>
                  <a:pt x="1251" y="545"/>
                </a:lnTo>
                <a:lnTo>
                  <a:pt x="1237" y="543"/>
                </a:lnTo>
                <a:lnTo>
                  <a:pt x="1223" y="542"/>
                </a:lnTo>
                <a:lnTo>
                  <a:pt x="1209" y="541"/>
                </a:lnTo>
                <a:lnTo>
                  <a:pt x="1195" y="540"/>
                </a:lnTo>
                <a:lnTo>
                  <a:pt x="1181" y="540"/>
                </a:lnTo>
                <a:lnTo>
                  <a:pt x="1167" y="540"/>
                </a:lnTo>
                <a:lnTo>
                  <a:pt x="1152" y="540"/>
                </a:lnTo>
                <a:lnTo>
                  <a:pt x="1138" y="540"/>
                </a:lnTo>
                <a:lnTo>
                  <a:pt x="1124" y="541"/>
                </a:lnTo>
                <a:lnTo>
                  <a:pt x="1110" y="542"/>
                </a:lnTo>
                <a:lnTo>
                  <a:pt x="1097" y="543"/>
                </a:lnTo>
                <a:lnTo>
                  <a:pt x="1082" y="545"/>
                </a:lnTo>
                <a:lnTo>
                  <a:pt x="1068" y="546"/>
                </a:lnTo>
                <a:lnTo>
                  <a:pt x="1054" y="548"/>
                </a:lnTo>
                <a:lnTo>
                  <a:pt x="1040" y="550"/>
                </a:lnTo>
                <a:lnTo>
                  <a:pt x="1026" y="553"/>
                </a:lnTo>
                <a:lnTo>
                  <a:pt x="1012" y="555"/>
                </a:lnTo>
                <a:lnTo>
                  <a:pt x="999" y="558"/>
                </a:lnTo>
                <a:lnTo>
                  <a:pt x="985" y="561"/>
                </a:lnTo>
                <a:lnTo>
                  <a:pt x="971" y="564"/>
                </a:lnTo>
                <a:lnTo>
                  <a:pt x="958" y="568"/>
                </a:lnTo>
                <a:lnTo>
                  <a:pt x="944" y="572"/>
                </a:lnTo>
                <a:lnTo>
                  <a:pt x="930" y="576"/>
                </a:lnTo>
                <a:lnTo>
                  <a:pt x="917" y="579"/>
                </a:lnTo>
                <a:lnTo>
                  <a:pt x="903" y="585"/>
                </a:lnTo>
                <a:lnTo>
                  <a:pt x="890" y="589"/>
                </a:lnTo>
                <a:lnTo>
                  <a:pt x="877" y="594"/>
                </a:lnTo>
                <a:lnTo>
                  <a:pt x="864" y="600"/>
                </a:lnTo>
                <a:lnTo>
                  <a:pt x="851" y="605"/>
                </a:lnTo>
                <a:lnTo>
                  <a:pt x="838" y="610"/>
                </a:lnTo>
                <a:lnTo>
                  <a:pt x="825" y="616"/>
                </a:lnTo>
                <a:lnTo>
                  <a:pt x="812" y="622"/>
                </a:lnTo>
                <a:lnTo>
                  <a:pt x="800" y="628"/>
                </a:lnTo>
                <a:lnTo>
                  <a:pt x="787" y="635"/>
                </a:lnTo>
                <a:lnTo>
                  <a:pt x="775" y="642"/>
                </a:lnTo>
                <a:lnTo>
                  <a:pt x="763" y="649"/>
                </a:lnTo>
                <a:lnTo>
                  <a:pt x="751" y="656"/>
                </a:lnTo>
                <a:lnTo>
                  <a:pt x="739" y="663"/>
                </a:lnTo>
                <a:lnTo>
                  <a:pt x="727" y="671"/>
                </a:lnTo>
                <a:lnTo>
                  <a:pt x="715" y="679"/>
                </a:lnTo>
                <a:lnTo>
                  <a:pt x="703" y="686"/>
                </a:lnTo>
                <a:lnTo>
                  <a:pt x="692" y="695"/>
                </a:lnTo>
                <a:lnTo>
                  <a:pt x="680" y="704"/>
                </a:lnTo>
                <a:lnTo>
                  <a:pt x="669" y="712"/>
                </a:lnTo>
                <a:lnTo>
                  <a:pt x="658" y="721"/>
                </a:lnTo>
                <a:lnTo>
                  <a:pt x="648" y="730"/>
                </a:lnTo>
                <a:lnTo>
                  <a:pt x="636" y="738"/>
                </a:lnTo>
                <a:lnTo>
                  <a:pt x="626" y="748"/>
                </a:lnTo>
                <a:lnTo>
                  <a:pt x="615" y="757"/>
                </a:lnTo>
                <a:lnTo>
                  <a:pt x="605" y="767"/>
                </a:lnTo>
                <a:lnTo>
                  <a:pt x="596" y="778"/>
                </a:lnTo>
                <a:lnTo>
                  <a:pt x="585" y="787"/>
                </a:lnTo>
                <a:lnTo>
                  <a:pt x="576" y="798"/>
                </a:lnTo>
                <a:lnTo>
                  <a:pt x="566" y="808"/>
                </a:lnTo>
                <a:lnTo>
                  <a:pt x="556" y="818"/>
                </a:lnTo>
                <a:lnTo>
                  <a:pt x="548" y="830"/>
                </a:lnTo>
                <a:lnTo>
                  <a:pt x="538" y="840"/>
                </a:lnTo>
                <a:lnTo>
                  <a:pt x="530" y="851"/>
                </a:lnTo>
                <a:lnTo>
                  <a:pt x="521" y="863"/>
                </a:lnTo>
                <a:lnTo>
                  <a:pt x="513" y="874"/>
                </a:lnTo>
                <a:lnTo>
                  <a:pt x="504" y="885"/>
                </a:lnTo>
                <a:lnTo>
                  <a:pt x="497" y="898"/>
                </a:lnTo>
                <a:lnTo>
                  <a:pt x="489" y="909"/>
                </a:lnTo>
                <a:lnTo>
                  <a:pt x="481" y="921"/>
                </a:lnTo>
                <a:lnTo>
                  <a:pt x="474" y="933"/>
                </a:lnTo>
                <a:lnTo>
                  <a:pt x="467" y="945"/>
                </a:lnTo>
                <a:lnTo>
                  <a:pt x="306" y="690"/>
                </a:lnTo>
                <a:lnTo>
                  <a:pt x="0" y="675"/>
                </a:lnTo>
                <a:close/>
              </a:path>
            </a:pathLst>
          </a:custGeom>
          <a:solidFill>
            <a:schemeClr val="accent2"/>
          </a:solidFill>
          <a:ln w="9525" cmpd="sng">
            <a:solidFill>
              <a:schemeClr val="tx2"/>
            </a:solidFill>
            <a:prstDash val="solid"/>
            <a:round/>
            <a:headEnd/>
            <a:tailEnd/>
          </a:ln>
        </p:spPr>
        <p:txBody>
          <a:bodyPr/>
          <a:lstStyle/>
          <a:p>
            <a:endParaRPr lang="en-US" dirty="0">
              <a:solidFill>
                <a:srgbClr val="444444"/>
              </a:solidFill>
              <a:latin typeface="Museo Sans For Dell"/>
            </a:endParaRPr>
          </a:p>
        </p:txBody>
      </p:sp>
      <p:sp>
        <p:nvSpPr>
          <p:cNvPr id="16" name="Freeform 11"/>
          <p:cNvSpPr>
            <a:spLocks/>
          </p:cNvSpPr>
          <p:nvPr/>
        </p:nvSpPr>
        <p:spPr bwMode="auto">
          <a:xfrm>
            <a:off x="2929405" y="3135939"/>
            <a:ext cx="1420950" cy="2057964"/>
          </a:xfrm>
          <a:custGeom>
            <a:avLst/>
            <a:gdLst>
              <a:gd name="T0" fmla="*/ 1321 w 1468"/>
              <a:gd name="T1" fmla="*/ 62 h 2025"/>
              <a:gd name="T2" fmla="*/ 1360 w 1468"/>
              <a:gd name="T3" fmla="*/ 148 h 2025"/>
              <a:gd name="T4" fmla="*/ 1394 w 1468"/>
              <a:gd name="T5" fmla="*/ 235 h 2025"/>
              <a:gd name="T6" fmla="*/ 1422 w 1468"/>
              <a:gd name="T7" fmla="*/ 325 h 2025"/>
              <a:gd name="T8" fmla="*/ 1443 w 1468"/>
              <a:gd name="T9" fmla="*/ 418 h 2025"/>
              <a:gd name="T10" fmla="*/ 1458 w 1468"/>
              <a:gd name="T11" fmla="*/ 511 h 2025"/>
              <a:gd name="T12" fmla="*/ 1466 w 1468"/>
              <a:gd name="T13" fmla="*/ 604 h 2025"/>
              <a:gd name="T14" fmla="*/ 1468 w 1468"/>
              <a:gd name="T15" fmla="*/ 698 h 2025"/>
              <a:gd name="T16" fmla="*/ 1463 w 1468"/>
              <a:gd name="T17" fmla="*/ 793 h 2025"/>
              <a:gd name="T18" fmla="*/ 1452 w 1468"/>
              <a:gd name="T19" fmla="*/ 886 h 2025"/>
              <a:gd name="T20" fmla="*/ 1433 w 1468"/>
              <a:gd name="T21" fmla="*/ 978 h 2025"/>
              <a:gd name="T22" fmla="*/ 1409 w 1468"/>
              <a:gd name="T23" fmla="*/ 1070 h 2025"/>
              <a:gd name="T24" fmla="*/ 1379 w 1468"/>
              <a:gd name="T25" fmla="*/ 1158 h 2025"/>
              <a:gd name="T26" fmla="*/ 1342 w 1468"/>
              <a:gd name="T27" fmla="*/ 1245 h 2025"/>
              <a:gd name="T28" fmla="*/ 1299 w 1468"/>
              <a:gd name="T29" fmla="*/ 1330 h 2025"/>
              <a:gd name="T30" fmla="*/ 1250 w 1468"/>
              <a:gd name="T31" fmla="*/ 1410 h 2025"/>
              <a:gd name="T32" fmla="*/ 1197 w 1468"/>
              <a:gd name="T33" fmla="*/ 1487 h 2025"/>
              <a:gd name="T34" fmla="*/ 1138 w 1468"/>
              <a:gd name="T35" fmla="*/ 1560 h 2025"/>
              <a:gd name="T36" fmla="*/ 1073 w 1468"/>
              <a:gd name="T37" fmla="*/ 1629 h 2025"/>
              <a:gd name="T38" fmla="*/ 1004 w 1468"/>
              <a:gd name="T39" fmla="*/ 1693 h 2025"/>
              <a:gd name="T40" fmla="*/ 931 w 1468"/>
              <a:gd name="T41" fmla="*/ 1753 h 2025"/>
              <a:gd name="T42" fmla="*/ 854 w 1468"/>
              <a:gd name="T43" fmla="*/ 1807 h 2025"/>
              <a:gd name="T44" fmla="*/ 773 w 1468"/>
              <a:gd name="T45" fmla="*/ 1856 h 2025"/>
              <a:gd name="T46" fmla="*/ 690 w 1468"/>
              <a:gd name="T47" fmla="*/ 1898 h 2025"/>
              <a:gd name="T48" fmla="*/ 603 w 1468"/>
              <a:gd name="T49" fmla="*/ 1936 h 2025"/>
              <a:gd name="T50" fmla="*/ 514 w 1468"/>
              <a:gd name="T51" fmla="*/ 1966 h 2025"/>
              <a:gd name="T52" fmla="*/ 423 w 1468"/>
              <a:gd name="T53" fmla="*/ 1990 h 2025"/>
              <a:gd name="T54" fmla="*/ 331 w 1468"/>
              <a:gd name="T55" fmla="*/ 2008 h 2025"/>
              <a:gd name="T56" fmla="*/ 237 w 1468"/>
              <a:gd name="T57" fmla="*/ 2020 h 2025"/>
              <a:gd name="T58" fmla="*/ 143 w 1468"/>
              <a:gd name="T59" fmla="*/ 2025 h 2025"/>
              <a:gd name="T60" fmla="*/ 134 w 1468"/>
              <a:gd name="T61" fmla="*/ 1485 h 2025"/>
              <a:gd name="T62" fmla="*/ 190 w 1468"/>
              <a:gd name="T63" fmla="*/ 1481 h 2025"/>
              <a:gd name="T64" fmla="*/ 247 w 1468"/>
              <a:gd name="T65" fmla="*/ 1475 h 2025"/>
              <a:gd name="T66" fmla="*/ 302 w 1468"/>
              <a:gd name="T67" fmla="*/ 1464 h 2025"/>
              <a:gd name="T68" fmla="*/ 356 w 1468"/>
              <a:gd name="T69" fmla="*/ 1449 h 2025"/>
              <a:gd name="T70" fmla="*/ 410 w 1468"/>
              <a:gd name="T71" fmla="*/ 1431 h 2025"/>
              <a:gd name="T72" fmla="*/ 462 w 1468"/>
              <a:gd name="T73" fmla="*/ 1409 h 2025"/>
              <a:gd name="T74" fmla="*/ 512 w 1468"/>
              <a:gd name="T75" fmla="*/ 1383 h 2025"/>
              <a:gd name="T76" fmla="*/ 560 w 1468"/>
              <a:gd name="T77" fmla="*/ 1354 h 2025"/>
              <a:gd name="T78" fmla="*/ 607 w 1468"/>
              <a:gd name="T79" fmla="*/ 1321 h 2025"/>
              <a:gd name="T80" fmla="*/ 650 w 1468"/>
              <a:gd name="T81" fmla="*/ 1286 h 2025"/>
              <a:gd name="T82" fmla="*/ 692 w 1468"/>
              <a:gd name="T83" fmla="*/ 1248 h 2025"/>
              <a:gd name="T84" fmla="*/ 730 w 1468"/>
              <a:gd name="T85" fmla="*/ 1206 h 2025"/>
              <a:gd name="T86" fmla="*/ 766 w 1468"/>
              <a:gd name="T87" fmla="*/ 1162 h 2025"/>
              <a:gd name="T88" fmla="*/ 798 w 1468"/>
              <a:gd name="T89" fmla="*/ 1116 h 2025"/>
              <a:gd name="T90" fmla="*/ 827 w 1468"/>
              <a:gd name="T91" fmla="*/ 1067 h 2025"/>
              <a:gd name="T92" fmla="*/ 852 w 1468"/>
              <a:gd name="T93" fmla="*/ 1017 h 2025"/>
              <a:gd name="T94" fmla="*/ 875 w 1468"/>
              <a:gd name="T95" fmla="*/ 965 h 2025"/>
              <a:gd name="T96" fmla="*/ 893 w 1468"/>
              <a:gd name="T97" fmla="*/ 911 h 2025"/>
              <a:gd name="T98" fmla="*/ 908 w 1468"/>
              <a:gd name="T99" fmla="*/ 857 h 2025"/>
              <a:gd name="T100" fmla="*/ 918 w 1468"/>
              <a:gd name="T101" fmla="*/ 801 h 2025"/>
              <a:gd name="T102" fmla="*/ 925 w 1468"/>
              <a:gd name="T103" fmla="*/ 746 h 2025"/>
              <a:gd name="T104" fmla="*/ 929 w 1468"/>
              <a:gd name="T105" fmla="*/ 690 h 2025"/>
              <a:gd name="T106" fmla="*/ 927 w 1468"/>
              <a:gd name="T107" fmla="*/ 632 h 2025"/>
              <a:gd name="T108" fmla="*/ 922 w 1468"/>
              <a:gd name="T109" fmla="*/ 577 h 2025"/>
              <a:gd name="T110" fmla="*/ 914 w 1468"/>
              <a:gd name="T111" fmla="*/ 520 h 2025"/>
              <a:gd name="T112" fmla="*/ 901 w 1468"/>
              <a:gd name="T113" fmla="*/ 465 h 2025"/>
              <a:gd name="T114" fmla="*/ 884 w 1468"/>
              <a:gd name="T115" fmla="*/ 412 h 2025"/>
              <a:gd name="T116" fmla="*/ 864 w 1468"/>
              <a:gd name="T117" fmla="*/ 358 h 2025"/>
              <a:gd name="T118" fmla="*/ 840 w 1468"/>
              <a:gd name="T119" fmla="*/ 307 h 2025"/>
              <a:gd name="T120" fmla="*/ 1122 w 1468"/>
              <a:gd name="T121" fmla="*/ 249 h 2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8" h="2025">
                <a:moveTo>
                  <a:pt x="1288" y="0"/>
                </a:moveTo>
                <a:lnTo>
                  <a:pt x="1299" y="21"/>
                </a:lnTo>
                <a:lnTo>
                  <a:pt x="1310" y="41"/>
                </a:lnTo>
                <a:lnTo>
                  <a:pt x="1321" y="62"/>
                </a:lnTo>
                <a:lnTo>
                  <a:pt x="1331" y="83"/>
                </a:lnTo>
                <a:lnTo>
                  <a:pt x="1342" y="104"/>
                </a:lnTo>
                <a:lnTo>
                  <a:pt x="1351" y="126"/>
                </a:lnTo>
                <a:lnTo>
                  <a:pt x="1360" y="148"/>
                </a:lnTo>
                <a:lnTo>
                  <a:pt x="1370" y="169"/>
                </a:lnTo>
                <a:lnTo>
                  <a:pt x="1379" y="191"/>
                </a:lnTo>
                <a:lnTo>
                  <a:pt x="1387" y="214"/>
                </a:lnTo>
                <a:lnTo>
                  <a:pt x="1394" y="235"/>
                </a:lnTo>
                <a:lnTo>
                  <a:pt x="1402" y="258"/>
                </a:lnTo>
                <a:lnTo>
                  <a:pt x="1409" y="281"/>
                </a:lnTo>
                <a:lnTo>
                  <a:pt x="1416" y="303"/>
                </a:lnTo>
                <a:lnTo>
                  <a:pt x="1422" y="325"/>
                </a:lnTo>
                <a:lnTo>
                  <a:pt x="1428" y="348"/>
                </a:lnTo>
                <a:lnTo>
                  <a:pt x="1433" y="371"/>
                </a:lnTo>
                <a:lnTo>
                  <a:pt x="1439" y="394"/>
                </a:lnTo>
                <a:lnTo>
                  <a:pt x="1443" y="418"/>
                </a:lnTo>
                <a:lnTo>
                  <a:pt x="1447" y="440"/>
                </a:lnTo>
                <a:lnTo>
                  <a:pt x="1452" y="464"/>
                </a:lnTo>
                <a:lnTo>
                  <a:pt x="1455" y="487"/>
                </a:lnTo>
                <a:lnTo>
                  <a:pt x="1458" y="511"/>
                </a:lnTo>
                <a:lnTo>
                  <a:pt x="1460" y="534"/>
                </a:lnTo>
                <a:lnTo>
                  <a:pt x="1463" y="557"/>
                </a:lnTo>
                <a:lnTo>
                  <a:pt x="1464" y="581"/>
                </a:lnTo>
                <a:lnTo>
                  <a:pt x="1466" y="604"/>
                </a:lnTo>
                <a:lnTo>
                  <a:pt x="1467" y="628"/>
                </a:lnTo>
                <a:lnTo>
                  <a:pt x="1468" y="651"/>
                </a:lnTo>
                <a:lnTo>
                  <a:pt x="1468" y="675"/>
                </a:lnTo>
                <a:lnTo>
                  <a:pt x="1468" y="698"/>
                </a:lnTo>
                <a:lnTo>
                  <a:pt x="1467" y="723"/>
                </a:lnTo>
                <a:lnTo>
                  <a:pt x="1466" y="746"/>
                </a:lnTo>
                <a:lnTo>
                  <a:pt x="1464" y="769"/>
                </a:lnTo>
                <a:lnTo>
                  <a:pt x="1463" y="793"/>
                </a:lnTo>
                <a:lnTo>
                  <a:pt x="1460" y="816"/>
                </a:lnTo>
                <a:lnTo>
                  <a:pt x="1458" y="840"/>
                </a:lnTo>
                <a:lnTo>
                  <a:pt x="1455" y="863"/>
                </a:lnTo>
                <a:lnTo>
                  <a:pt x="1452" y="886"/>
                </a:lnTo>
                <a:lnTo>
                  <a:pt x="1447" y="909"/>
                </a:lnTo>
                <a:lnTo>
                  <a:pt x="1443" y="933"/>
                </a:lnTo>
                <a:lnTo>
                  <a:pt x="1439" y="955"/>
                </a:lnTo>
                <a:lnTo>
                  <a:pt x="1433" y="978"/>
                </a:lnTo>
                <a:lnTo>
                  <a:pt x="1428" y="1001"/>
                </a:lnTo>
                <a:lnTo>
                  <a:pt x="1422" y="1024"/>
                </a:lnTo>
                <a:lnTo>
                  <a:pt x="1416" y="1047"/>
                </a:lnTo>
                <a:lnTo>
                  <a:pt x="1409" y="1070"/>
                </a:lnTo>
                <a:lnTo>
                  <a:pt x="1402" y="1092"/>
                </a:lnTo>
                <a:lnTo>
                  <a:pt x="1394" y="1114"/>
                </a:lnTo>
                <a:lnTo>
                  <a:pt x="1387" y="1137"/>
                </a:lnTo>
                <a:lnTo>
                  <a:pt x="1379" y="1158"/>
                </a:lnTo>
                <a:lnTo>
                  <a:pt x="1370" y="1181"/>
                </a:lnTo>
                <a:lnTo>
                  <a:pt x="1360" y="1203"/>
                </a:lnTo>
                <a:lnTo>
                  <a:pt x="1351" y="1224"/>
                </a:lnTo>
                <a:lnTo>
                  <a:pt x="1342" y="1245"/>
                </a:lnTo>
                <a:lnTo>
                  <a:pt x="1331" y="1267"/>
                </a:lnTo>
                <a:lnTo>
                  <a:pt x="1321" y="1287"/>
                </a:lnTo>
                <a:lnTo>
                  <a:pt x="1310" y="1309"/>
                </a:lnTo>
                <a:lnTo>
                  <a:pt x="1299" y="1330"/>
                </a:lnTo>
                <a:lnTo>
                  <a:pt x="1288" y="1350"/>
                </a:lnTo>
                <a:lnTo>
                  <a:pt x="1276" y="1370"/>
                </a:lnTo>
                <a:lnTo>
                  <a:pt x="1263" y="1390"/>
                </a:lnTo>
                <a:lnTo>
                  <a:pt x="1250" y="1410"/>
                </a:lnTo>
                <a:lnTo>
                  <a:pt x="1237" y="1430"/>
                </a:lnTo>
                <a:lnTo>
                  <a:pt x="1225" y="1449"/>
                </a:lnTo>
                <a:lnTo>
                  <a:pt x="1211" y="1468"/>
                </a:lnTo>
                <a:lnTo>
                  <a:pt x="1197" y="1487"/>
                </a:lnTo>
                <a:lnTo>
                  <a:pt x="1182" y="1506"/>
                </a:lnTo>
                <a:lnTo>
                  <a:pt x="1167" y="1525"/>
                </a:lnTo>
                <a:lnTo>
                  <a:pt x="1152" y="1542"/>
                </a:lnTo>
                <a:lnTo>
                  <a:pt x="1138" y="1560"/>
                </a:lnTo>
                <a:lnTo>
                  <a:pt x="1122" y="1578"/>
                </a:lnTo>
                <a:lnTo>
                  <a:pt x="1105" y="1595"/>
                </a:lnTo>
                <a:lnTo>
                  <a:pt x="1090" y="1612"/>
                </a:lnTo>
                <a:lnTo>
                  <a:pt x="1073" y="1629"/>
                </a:lnTo>
                <a:lnTo>
                  <a:pt x="1056" y="1645"/>
                </a:lnTo>
                <a:lnTo>
                  <a:pt x="1040" y="1662"/>
                </a:lnTo>
                <a:lnTo>
                  <a:pt x="1022" y="1677"/>
                </a:lnTo>
                <a:lnTo>
                  <a:pt x="1004" y="1693"/>
                </a:lnTo>
                <a:lnTo>
                  <a:pt x="986" y="1709"/>
                </a:lnTo>
                <a:lnTo>
                  <a:pt x="968" y="1724"/>
                </a:lnTo>
                <a:lnTo>
                  <a:pt x="949" y="1738"/>
                </a:lnTo>
                <a:lnTo>
                  <a:pt x="931" y="1753"/>
                </a:lnTo>
                <a:lnTo>
                  <a:pt x="912" y="1767"/>
                </a:lnTo>
                <a:lnTo>
                  <a:pt x="893" y="1781"/>
                </a:lnTo>
                <a:lnTo>
                  <a:pt x="874" y="1794"/>
                </a:lnTo>
                <a:lnTo>
                  <a:pt x="854" y="1807"/>
                </a:lnTo>
                <a:lnTo>
                  <a:pt x="834" y="1820"/>
                </a:lnTo>
                <a:lnTo>
                  <a:pt x="814" y="1832"/>
                </a:lnTo>
                <a:lnTo>
                  <a:pt x="794" y="1843"/>
                </a:lnTo>
                <a:lnTo>
                  <a:pt x="773" y="1856"/>
                </a:lnTo>
                <a:lnTo>
                  <a:pt x="752" y="1867"/>
                </a:lnTo>
                <a:lnTo>
                  <a:pt x="732" y="1877"/>
                </a:lnTo>
                <a:lnTo>
                  <a:pt x="711" y="1888"/>
                </a:lnTo>
                <a:lnTo>
                  <a:pt x="690" y="1898"/>
                </a:lnTo>
                <a:lnTo>
                  <a:pt x="668" y="1908"/>
                </a:lnTo>
                <a:lnTo>
                  <a:pt x="647" y="1917"/>
                </a:lnTo>
                <a:lnTo>
                  <a:pt x="625" y="1927"/>
                </a:lnTo>
                <a:lnTo>
                  <a:pt x="603" y="1936"/>
                </a:lnTo>
                <a:lnTo>
                  <a:pt x="581" y="1943"/>
                </a:lnTo>
                <a:lnTo>
                  <a:pt x="559" y="1951"/>
                </a:lnTo>
                <a:lnTo>
                  <a:pt x="537" y="1959"/>
                </a:lnTo>
                <a:lnTo>
                  <a:pt x="514" y="1966"/>
                </a:lnTo>
                <a:lnTo>
                  <a:pt x="491" y="1973"/>
                </a:lnTo>
                <a:lnTo>
                  <a:pt x="469" y="1979"/>
                </a:lnTo>
                <a:lnTo>
                  <a:pt x="446" y="1985"/>
                </a:lnTo>
                <a:lnTo>
                  <a:pt x="423" y="1990"/>
                </a:lnTo>
                <a:lnTo>
                  <a:pt x="400" y="1996"/>
                </a:lnTo>
                <a:lnTo>
                  <a:pt x="377" y="2000"/>
                </a:lnTo>
                <a:lnTo>
                  <a:pt x="354" y="2004"/>
                </a:lnTo>
                <a:lnTo>
                  <a:pt x="331" y="2008"/>
                </a:lnTo>
                <a:lnTo>
                  <a:pt x="307" y="2012"/>
                </a:lnTo>
                <a:lnTo>
                  <a:pt x="284" y="2015"/>
                </a:lnTo>
                <a:lnTo>
                  <a:pt x="260" y="2017"/>
                </a:lnTo>
                <a:lnTo>
                  <a:pt x="237" y="2020"/>
                </a:lnTo>
                <a:lnTo>
                  <a:pt x="214" y="2021"/>
                </a:lnTo>
                <a:lnTo>
                  <a:pt x="190" y="2023"/>
                </a:lnTo>
                <a:lnTo>
                  <a:pt x="167" y="2024"/>
                </a:lnTo>
                <a:lnTo>
                  <a:pt x="143" y="2025"/>
                </a:lnTo>
                <a:lnTo>
                  <a:pt x="120" y="2025"/>
                </a:lnTo>
                <a:lnTo>
                  <a:pt x="0" y="1755"/>
                </a:lnTo>
                <a:lnTo>
                  <a:pt x="120" y="1485"/>
                </a:lnTo>
                <a:lnTo>
                  <a:pt x="134" y="1485"/>
                </a:lnTo>
                <a:lnTo>
                  <a:pt x="148" y="1484"/>
                </a:lnTo>
                <a:lnTo>
                  <a:pt x="162" y="1483"/>
                </a:lnTo>
                <a:lnTo>
                  <a:pt x="176" y="1482"/>
                </a:lnTo>
                <a:lnTo>
                  <a:pt x="190" y="1481"/>
                </a:lnTo>
                <a:lnTo>
                  <a:pt x="204" y="1480"/>
                </a:lnTo>
                <a:lnTo>
                  <a:pt x="218" y="1479"/>
                </a:lnTo>
                <a:lnTo>
                  <a:pt x="232" y="1477"/>
                </a:lnTo>
                <a:lnTo>
                  <a:pt x="247" y="1475"/>
                </a:lnTo>
                <a:lnTo>
                  <a:pt x="260" y="1473"/>
                </a:lnTo>
                <a:lnTo>
                  <a:pt x="274" y="1470"/>
                </a:lnTo>
                <a:lnTo>
                  <a:pt x="289" y="1466"/>
                </a:lnTo>
                <a:lnTo>
                  <a:pt x="302" y="1464"/>
                </a:lnTo>
                <a:lnTo>
                  <a:pt x="315" y="1461"/>
                </a:lnTo>
                <a:lnTo>
                  <a:pt x="329" y="1457"/>
                </a:lnTo>
                <a:lnTo>
                  <a:pt x="343" y="1454"/>
                </a:lnTo>
                <a:lnTo>
                  <a:pt x="356" y="1449"/>
                </a:lnTo>
                <a:lnTo>
                  <a:pt x="370" y="1445"/>
                </a:lnTo>
                <a:lnTo>
                  <a:pt x="383" y="1441"/>
                </a:lnTo>
                <a:lnTo>
                  <a:pt x="397" y="1436"/>
                </a:lnTo>
                <a:lnTo>
                  <a:pt x="410" y="1431"/>
                </a:lnTo>
                <a:lnTo>
                  <a:pt x="423" y="1426"/>
                </a:lnTo>
                <a:lnTo>
                  <a:pt x="436" y="1420"/>
                </a:lnTo>
                <a:lnTo>
                  <a:pt x="449" y="1414"/>
                </a:lnTo>
                <a:lnTo>
                  <a:pt x="462" y="1409"/>
                </a:lnTo>
                <a:lnTo>
                  <a:pt x="474" y="1402"/>
                </a:lnTo>
                <a:lnTo>
                  <a:pt x="487" y="1396"/>
                </a:lnTo>
                <a:lnTo>
                  <a:pt x="499" y="1390"/>
                </a:lnTo>
                <a:lnTo>
                  <a:pt x="512" y="1383"/>
                </a:lnTo>
                <a:lnTo>
                  <a:pt x="524" y="1376"/>
                </a:lnTo>
                <a:lnTo>
                  <a:pt x="537" y="1369"/>
                </a:lnTo>
                <a:lnTo>
                  <a:pt x="549" y="1362"/>
                </a:lnTo>
                <a:lnTo>
                  <a:pt x="560" y="1354"/>
                </a:lnTo>
                <a:lnTo>
                  <a:pt x="572" y="1346"/>
                </a:lnTo>
                <a:lnTo>
                  <a:pt x="583" y="1338"/>
                </a:lnTo>
                <a:lnTo>
                  <a:pt x="595" y="1330"/>
                </a:lnTo>
                <a:lnTo>
                  <a:pt x="607" y="1321"/>
                </a:lnTo>
                <a:lnTo>
                  <a:pt x="618" y="1313"/>
                </a:lnTo>
                <a:lnTo>
                  <a:pt x="628" y="1304"/>
                </a:lnTo>
                <a:lnTo>
                  <a:pt x="640" y="1296"/>
                </a:lnTo>
                <a:lnTo>
                  <a:pt x="650" y="1286"/>
                </a:lnTo>
                <a:lnTo>
                  <a:pt x="660" y="1277"/>
                </a:lnTo>
                <a:lnTo>
                  <a:pt x="671" y="1267"/>
                </a:lnTo>
                <a:lnTo>
                  <a:pt x="682" y="1257"/>
                </a:lnTo>
                <a:lnTo>
                  <a:pt x="692" y="1248"/>
                </a:lnTo>
                <a:lnTo>
                  <a:pt x="701" y="1237"/>
                </a:lnTo>
                <a:lnTo>
                  <a:pt x="711" y="1227"/>
                </a:lnTo>
                <a:lnTo>
                  <a:pt x="720" y="1217"/>
                </a:lnTo>
                <a:lnTo>
                  <a:pt x="730" y="1206"/>
                </a:lnTo>
                <a:lnTo>
                  <a:pt x="739" y="1196"/>
                </a:lnTo>
                <a:lnTo>
                  <a:pt x="748" y="1184"/>
                </a:lnTo>
                <a:lnTo>
                  <a:pt x="757" y="1173"/>
                </a:lnTo>
                <a:lnTo>
                  <a:pt x="766" y="1162"/>
                </a:lnTo>
                <a:lnTo>
                  <a:pt x="774" y="1151"/>
                </a:lnTo>
                <a:lnTo>
                  <a:pt x="782" y="1139"/>
                </a:lnTo>
                <a:lnTo>
                  <a:pt x="790" y="1128"/>
                </a:lnTo>
                <a:lnTo>
                  <a:pt x="798" y="1116"/>
                </a:lnTo>
                <a:lnTo>
                  <a:pt x="805" y="1104"/>
                </a:lnTo>
                <a:lnTo>
                  <a:pt x="813" y="1092"/>
                </a:lnTo>
                <a:lnTo>
                  <a:pt x="820" y="1080"/>
                </a:lnTo>
                <a:lnTo>
                  <a:pt x="827" y="1067"/>
                </a:lnTo>
                <a:lnTo>
                  <a:pt x="834" y="1055"/>
                </a:lnTo>
                <a:lnTo>
                  <a:pt x="840" y="1043"/>
                </a:lnTo>
                <a:lnTo>
                  <a:pt x="846" y="1030"/>
                </a:lnTo>
                <a:lnTo>
                  <a:pt x="852" y="1017"/>
                </a:lnTo>
                <a:lnTo>
                  <a:pt x="858" y="1005"/>
                </a:lnTo>
                <a:lnTo>
                  <a:pt x="864" y="991"/>
                </a:lnTo>
                <a:lnTo>
                  <a:pt x="869" y="978"/>
                </a:lnTo>
                <a:lnTo>
                  <a:pt x="875" y="965"/>
                </a:lnTo>
                <a:lnTo>
                  <a:pt x="880" y="952"/>
                </a:lnTo>
                <a:lnTo>
                  <a:pt x="884" y="939"/>
                </a:lnTo>
                <a:lnTo>
                  <a:pt x="888" y="925"/>
                </a:lnTo>
                <a:lnTo>
                  <a:pt x="893" y="911"/>
                </a:lnTo>
                <a:lnTo>
                  <a:pt x="897" y="898"/>
                </a:lnTo>
                <a:lnTo>
                  <a:pt x="901" y="885"/>
                </a:lnTo>
                <a:lnTo>
                  <a:pt x="904" y="871"/>
                </a:lnTo>
                <a:lnTo>
                  <a:pt x="908" y="857"/>
                </a:lnTo>
                <a:lnTo>
                  <a:pt x="910" y="843"/>
                </a:lnTo>
                <a:lnTo>
                  <a:pt x="914" y="829"/>
                </a:lnTo>
                <a:lnTo>
                  <a:pt x="916" y="815"/>
                </a:lnTo>
                <a:lnTo>
                  <a:pt x="918" y="801"/>
                </a:lnTo>
                <a:lnTo>
                  <a:pt x="920" y="788"/>
                </a:lnTo>
                <a:lnTo>
                  <a:pt x="922" y="774"/>
                </a:lnTo>
                <a:lnTo>
                  <a:pt x="924" y="760"/>
                </a:lnTo>
                <a:lnTo>
                  <a:pt x="925" y="746"/>
                </a:lnTo>
                <a:lnTo>
                  <a:pt x="926" y="731"/>
                </a:lnTo>
                <a:lnTo>
                  <a:pt x="927" y="717"/>
                </a:lnTo>
                <a:lnTo>
                  <a:pt x="928" y="703"/>
                </a:lnTo>
                <a:lnTo>
                  <a:pt x="929" y="690"/>
                </a:lnTo>
                <a:lnTo>
                  <a:pt x="929" y="675"/>
                </a:lnTo>
                <a:lnTo>
                  <a:pt x="929" y="661"/>
                </a:lnTo>
                <a:lnTo>
                  <a:pt x="928" y="647"/>
                </a:lnTo>
                <a:lnTo>
                  <a:pt x="927" y="632"/>
                </a:lnTo>
                <a:lnTo>
                  <a:pt x="926" y="618"/>
                </a:lnTo>
                <a:lnTo>
                  <a:pt x="925" y="604"/>
                </a:lnTo>
                <a:lnTo>
                  <a:pt x="924" y="590"/>
                </a:lnTo>
                <a:lnTo>
                  <a:pt x="922" y="577"/>
                </a:lnTo>
                <a:lnTo>
                  <a:pt x="920" y="562"/>
                </a:lnTo>
                <a:lnTo>
                  <a:pt x="918" y="548"/>
                </a:lnTo>
                <a:lnTo>
                  <a:pt x="916" y="534"/>
                </a:lnTo>
                <a:lnTo>
                  <a:pt x="914" y="520"/>
                </a:lnTo>
                <a:lnTo>
                  <a:pt x="910" y="506"/>
                </a:lnTo>
                <a:lnTo>
                  <a:pt x="908" y="492"/>
                </a:lnTo>
                <a:lnTo>
                  <a:pt x="904" y="479"/>
                </a:lnTo>
                <a:lnTo>
                  <a:pt x="901" y="465"/>
                </a:lnTo>
                <a:lnTo>
                  <a:pt x="897" y="451"/>
                </a:lnTo>
                <a:lnTo>
                  <a:pt x="893" y="438"/>
                </a:lnTo>
                <a:lnTo>
                  <a:pt x="888" y="424"/>
                </a:lnTo>
                <a:lnTo>
                  <a:pt x="884" y="412"/>
                </a:lnTo>
                <a:lnTo>
                  <a:pt x="880" y="398"/>
                </a:lnTo>
                <a:lnTo>
                  <a:pt x="875" y="385"/>
                </a:lnTo>
                <a:lnTo>
                  <a:pt x="869" y="371"/>
                </a:lnTo>
                <a:lnTo>
                  <a:pt x="864" y="358"/>
                </a:lnTo>
                <a:lnTo>
                  <a:pt x="858" y="346"/>
                </a:lnTo>
                <a:lnTo>
                  <a:pt x="852" y="333"/>
                </a:lnTo>
                <a:lnTo>
                  <a:pt x="846" y="319"/>
                </a:lnTo>
                <a:lnTo>
                  <a:pt x="840" y="307"/>
                </a:lnTo>
                <a:lnTo>
                  <a:pt x="834" y="294"/>
                </a:lnTo>
                <a:lnTo>
                  <a:pt x="827" y="282"/>
                </a:lnTo>
                <a:lnTo>
                  <a:pt x="820" y="270"/>
                </a:lnTo>
                <a:lnTo>
                  <a:pt x="1122" y="249"/>
                </a:lnTo>
                <a:lnTo>
                  <a:pt x="1288" y="0"/>
                </a:lnTo>
                <a:close/>
              </a:path>
            </a:pathLst>
          </a:custGeom>
          <a:solidFill>
            <a:schemeClr val="accent3"/>
          </a:solidFill>
          <a:ln w="9525" cmpd="sng">
            <a:solidFill>
              <a:schemeClr val="tx2"/>
            </a:solidFill>
            <a:prstDash val="solid"/>
            <a:round/>
            <a:headEnd/>
            <a:tailEnd/>
          </a:ln>
        </p:spPr>
        <p:txBody>
          <a:bodyPr/>
          <a:lstStyle/>
          <a:p>
            <a:endParaRPr lang="en-US" dirty="0">
              <a:solidFill>
                <a:srgbClr val="444444"/>
              </a:solidFill>
              <a:latin typeface="Museo Sans For Dell"/>
            </a:endParaRPr>
          </a:p>
        </p:txBody>
      </p:sp>
      <p:sp>
        <p:nvSpPr>
          <p:cNvPr id="5" name="TextBox 4"/>
          <p:cNvSpPr txBox="1"/>
          <p:nvPr/>
        </p:nvSpPr>
        <p:spPr>
          <a:xfrm>
            <a:off x="2275151" y="3552833"/>
            <a:ext cx="1585354" cy="590931"/>
          </a:xfrm>
          <a:prstGeom prst="rect">
            <a:avLst/>
          </a:prstGeom>
          <a:noFill/>
        </p:spPr>
        <p:txBody>
          <a:bodyPr wrap="square" rtlCol="0">
            <a:spAutoFit/>
          </a:bodyPr>
          <a:lstStyle/>
          <a:p>
            <a:pPr algn="ctr">
              <a:lnSpc>
                <a:spcPct val="90000"/>
              </a:lnSpc>
              <a:spcBef>
                <a:spcPts val="600"/>
              </a:spcBef>
              <a:spcAft>
                <a:spcPts val="0"/>
              </a:spcAft>
              <a:buClr>
                <a:srgbClr val="0085C3"/>
              </a:buClr>
            </a:pPr>
            <a:r>
              <a:rPr lang="en-US" sz="1800" b="1" dirty="0" smtClean="0">
                <a:solidFill>
                  <a:srgbClr val="444444"/>
                </a:solidFill>
                <a:latin typeface="Museo Sans For Dell"/>
              </a:rPr>
              <a:t>Performance &amp; stability</a:t>
            </a:r>
          </a:p>
        </p:txBody>
      </p:sp>
      <p:sp>
        <p:nvSpPr>
          <p:cNvPr id="7" name="Oval 6"/>
          <p:cNvSpPr/>
          <p:nvPr/>
        </p:nvSpPr>
        <p:spPr>
          <a:xfrm>
            <a:off x="2002014" y="4143763"/>
            <a:ext cx="201881" cy="201881"/>
          </a:xfrm>
          <a:prstGeom prst="ellipse">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rgbClr val="FFFFFF"/>
              </a:solidFill>
              <a:latin typeface="Museo Sans For Dell"/>
            </a:endParaRPr>
          </a:p>
        </p:txBody>
      </p:sp>
      <p:sp>
        <p:nvSpPr>
          <p:cNvPr id="20" name="Oval 19"/>
          <p:cNvSpPr/>
          <p:nvPr/>
        </p:nvSpPr>
        <p:spPr>
          <a:xfrm>
            <a:off x="2993606" y="2621742"/>
            <a:ext cx="201881" cy="201881"/>
          </a:xfrm>
          <a:prstGeom prst="ellipse">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rgbClr val="FFFFFF"/>
              </a:solidFill>
              <a:latin typeface="Museo Sans For Dell"/>
            </a:endParaRPr>
          </a:p>
        </p:txBody>
      </p:sp>
      <p:sp>
        <p:nvSpPr>
          <p:cNvPr id="21" name="Oval 20"/>
          <p:cNvSpPr/>
          <p:nvPr/>
        </p:nvSpPr>
        <p:spPr>
          <a:xfrm>
            <a:off x="3860504" y="4226166"/>
            <a:ext cx="201881" cy="201881"/>
          </a:xfrm>
          <a:prstGeom prst="ellipse">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rgbClr val="FFFFFF"/>
              </a:solidFill>
              <a:latin typeface="Museo Sans For Dell"/>
            </a:endParaRPr>
          </a:p>
        </p:txBody>
      </p:sp>
      <p:sp>
        <p:nvSpPr>
          <p:cNvPr id="22" name="Rectangle 21"/>
          <p:cNvSpPr/>
          <p:nvPr/>
        </p:nvSpPr>
        <p:spPr bwMode="auto">
          <a:xfrm>
            <a:off x="1909185" y="1372262"/>
            <a:ext cx="2890900" cy="109707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t"/>
          <a:lstStyle/>
          <a:p>
            <a:pPr defTabSz="1422400">
              <a:spcAft>
                <a:spcPts val="0"/>
              </a:spcAft>
            </a:pPr>
            <a:r>
              <a:rPr lang="en-US" sz="1800" b="1" dirty="0" smtClean="0">
                <a:solidFill>
                  <a:srgbClr val="7AB800"/>
                </a:solidFill>
              </a:rPr>
              <a:t>Intelligence</a:t>
            </a:r>
            <a:endParaRPr lang="en-US" sz="1300" b="1" dirty="0" smtClean="0">
              <a:solidFill>
                <a:srgbClr val="7AB800"/>
              </a:solidFill>
            </a:endParaRPr>
          </a:p>
          <a:p>
            <a:pPr marL="109538" indent="-109538" defTabSz="1422400">
              <a:spcAft>
                <a:spcPts val="0"/>
              </a:spcAft>
              <a:buFont typeface="Museo Sans For Dell" pitchFamily="2" charset="0"/>
              <a:buChar char="›"/>
            </a:pPr>
            <a:r>
              <a:rPr lang="en-US" sz="1300" dirty="0" smtClean="0">
                <a:solidFill>
                  <a:srgbClr val="7AB800"/>
                </a:solidFill>
              </a:rPr>
              <a:t>Proactive recommendations</a:t>
            </a:r>
          </a:p>
          <a:p>
            <a:pPr marL="109538" indent="-109538" defTabSz="1422400">
              <a:spcAft>
                <a:spcPts val="0"/>
              </a:spcAft>
              <a:buFont typeface="Museo Sans For Dell" pitchFamily="2" charset="0"/>
              <a:buChar char="›"/>
            </a:pPr>
            <a:r>
              <a:rPr lang="en-US" sz="1300" dirty="0">
                <a:solidFill>
                  <a:srgbClr val="7AB800"/>
                </a:solidFill>
              </a:rPr>
              <a:t>H</a:t>
            </a:r>
            <a:r>
              <a:rPr lang="en-US" sz="1300" dirty="0" smtClean="0">
                <a:solidFill>
                  <a:srgbClr val="7AB800"/>
                </a:solidFill>
              </a:rPr>
              <a:t>ealth checks </a:t>
            </a:r>
            <a:endParaRPr lang="en-US" sz="1300" dirty="0">
              <a:solidFill>
                <a:srgbClr val="7AB800"/>
              </a:solidFill>
            </a:endParaRPr>
          </a:p>
          <a:p>
            <a:pPr marL="109538" indent="-109538" defTabSz="1422400">
              <a:spcAft>
                <a:spcPts val="0"/>
              </a:spcAft>
              <a:buFont typeface="Museo Sans For Dell" pitchFamily="2" charset="0"/>
              <a:buChar char="›"/>
            </a:pPr>
            <a:r>
              <a:rPr lang="en-US" sz="1300" dirty="0" smtClean="0">
                <a:solidFill>
                  <a:srgbClr val="7AB800"/>
                </a:solidFill>
              </a:rPr>
              <a:t>System maintenance</a:t>
            </a:r>
            <a:endParaRPr lang="en-US" sz="1300" dirty="0">
              <a:solidFill>
                <a:srgbClr val="7AB800"/>
              </a:solidFill>
            </a:endParaRPr>
          </a:p>
        </p:txBody>
      </p:sp>
      <p:sp>
        <p:nvSpPr>
          <p:cNvPr id="23" name="Rectangle 22"/>
          <p:cNvSpPr/>
          <p:nvPr/>
        </p:nvSpPr>
        <p:spPr bwMode="auto">
          <a:xfrm>
            <a:off x="3489087" y="5155865"/>
            <a:ext cx="1865033" cy="9696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t"/>
          <a:lstStyle/>
          <a:p>
            <a:pPr indent="3175" defTabSz="1422400">
              <a:spcAft>
                <a:spcPts val="0"/>
              </a:spcAft>
            </a:pPr>
            <a:r>
              <a:rPr lang="en-US" sz="1800" b="1" dirty="0" smtClean="0">
                <a:solidFill>
                  <a:srgbClr val="F2AF00"/>
                </a:solidFill>
              </a:rPr>
              <a:t>Technology</a:t>
            </a:r>
            <a:endParaRPr lang="en-US" sz="1300" b="1" dirty="0" smtClean="0">
              <a:solidFill>
                <a:srgbClr val="F2AF00"/>
              </a:solidFill>
            </a:endParaRPr>
          </a:p>
          <a:p>
            <a:pPr marL="109538" indent="-109538" defTabSz="1422400">
              <a:spcAft>
                <a:spcPts val="0"/>
              </a:spcAft>
              <a:buFont typeface="Museo Sans For Dell" pitchFamily="2" charset="0"/>
              <a:buChar char="›"/>
            </a:pPr>
            <a:r>
              <a:rPr lang="en-US" sz="1300" dirty="0" smtClean="0">
                <a:solidFill>
                  <a:srgbClr val="F2AF00"/>
                </a:solidFill>
              </a:rPr>
              <a:t>SupportAssist</a:t>
            </a:r>
          </a:p>
          <a:p>
            <a:pPr marL="109538" indent="-109538" defTabSz="1422400">
              <a:spcAft>
                <a:spcPts val="0"/>
              </a:spcAft>
              <a:buFont typeface="Museo Sans For Dell" pitchFamily="2" charset="0"/>
              <a:buChar char="›"/>
            </a:pPr>
            <a:r>
              <a:rPr lang="en-US" sz="1300" dirty="0" smtClean="0">
                <a:solidFill>
                  <a:srgbClr val="F2AF00"/>
                </a:solidFill>
              </a:rPr>
              <a:t>Intelligence Engine</a:t>
            </a:r>
            <a:endParaRPr lang="en-US" sz="1300" dirty="0">
              <a:solidFill>
                <a:srgbClr val="F2AF00"/>
              </a:solidFill>
            </a:endParaRPr>
          </a:p>
        </p:txBody>
      </p:sp>
      <p:sp>
        <p:nvSpPr>
          <p:cNvPr id="24" name="Rectangle 23"/>
          <p:cNvSpPr/>
          <p:nvPr/>
        </p:nvSpPr>
        <p:spPr bwMode="auto">
          <a:xfrm>
            <a:off x="106927" y="3522407"/>
            <a:ext cx="1790313" cy="169175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t"/>
          <a:lstStyle/>
          <a:p>
            <a:pPr defTabSz="1422400">
              <a:spcAft>
                <a:spcPts val="0"/>
              </a:spcAft>
            </a:pPr>
            <a:r>
              <a:rPr lang="en-US" sz="1800" b="1" dirty="0" smtClean="0">
                <a:solidFill>
                  <a:srgbClr val="0085C3"/>
                </a:solidFill>
              </a:rPr>
              <a:t>Expertise</a:t>
            </a:r>
            <a:endParaRPr lang="en-US" sz="1300" b="1" dirty="0" smtClean="0">
              <a:solidFill>
                <a:srgbClr val="0085C3"/>
              </a:solidFill>
            </a:endParaRPr>
          </a:p>
          <a:p>
            <a:pPr marL="109538" indent="-109538" defTabSz="1422400">
              <a:spcAft>
                <a:spcPts val="0"/>
              </a:spcAft>
              <a:buFont typeface="Museo Sans For Dell" pitchFamily="2" charset="0"/>
              <a:buChar char="›"/>
            </a:pPr>
            <a:r>
              <a:rPr lang="en-US" sz="1300" dirty="0" smtClean="0">
                <a:solidFill>
                  <a:srgbClr val="0085C3"/>
                </a:solidFill>
              </a:rPr>
              <a:t>Dedicated TAM</a:t>
            </a:r>
          </a:p>
          <a:p>
            <a:pPr marL="109538" indent="-109538" defTabSz="1422400">
              <a:spcAft>
                <a:spcPts val="0"/>
              </a:spcAft>
              <a:buFont typeface="Museo Sans For Dell" pitchFamily="2" charset="0"/>
              <a:buChar char="›"/>
            </a:pPr>
            <a:r>
              <a:rPr lang="en-US" sz="1300" dirty="0" smtClean="0">
                <a:solidFill>
                  <a:srgbClr val="0085C3"/>
                </a:solidFill>
              </a:rPr>
              <a:t>Elite ProSupport Plus engineers</a:t>
            </a:r>
            <a:endParaRPr lang="en-US" sz="1300" dirty="0">
              <a:solidFill>
                <a:srgbClr val="0085C3"/>
              </a:solidFill>
            </a:endParaRPr>
          </a:p>
        </p:txBody>
      </p:sp>
      <p:sp>
        <p:nvSpPr>
          <p:cNvPr id="17" name="Rectangle 16"/>
          <p:cNvSpPr/>
          <p:nvPr/>
        </p:nvSpPr>
        <p:spPr>
          <a:xfrm>
            <a:off x="5461787" y="1117633"/>
            <a:ext cx="3401569" cy="252936"/>
          </a:xfrm>
          <a:prstGeom prst="rect">
            <a:avLst/>
          </a:prstGeom>
          <a:solidFill>
            <a:schemeClr val="accent3"/>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sz="1100">
              <a:solidFill>
                <a:srgbClr val="000000"/>
              </a:solidFill>
            </a:endParaRPr>
          </a:p>
        </p:txBody>
      </p:sp>
      <p:sp>
        <p:nvSpPr>
          <p:cNvPr id="25" name="TextBox 24"/>
          <p:cNvSpPr txBox="1"/>
          <p:nvPr/>
        </p:nvSpPr>
        <p:spPr>
          <a:xfrm>
            <a:off x="5461789" y="1074089"/>
            <a:ext cx="3297082" cy="1354217"/>
          </a:xfrm>
          <a:prstGeom prst="rect">
            <a:avLst/>
          </a:prstGeom>
          <a:noFill/>
        </p:spPr>
        <p:txBody>
          <a:bodyPr wrap="square" rtlCol="0">
            <a:spAutoFit/>
          </a:bodyPr>
          <a:lstStyle/>
          <a:p>
            <a:pPr marL="91440">
              <a:spcAft>
                <a:spcPts val="600"/>
              </a:spcAft>
              <a:buClr>
                <a:srgbClr val="0085C3"/>
              </a:buClr>
            </a:pPr>
            <a:r>
              <a:rPr lang="en-US" sz="1200" b="1" dirty="0" smtClean="0">
                <a:solidFill>
                  <a:srgbClr val="FFFFFF"/>
                </a:solidFill>
                <a:latin typeface="Museo Sans For Dell"/>
              </a:rPr>
              <a:t>What makes ProSupport Plus unique?  </a:t>
            </a:r>
          </a:p>
          <a:p>
            <a:pPr marL="274320" indent="-182880">
              <a:spcAft>
                <a:spcPts val="600"/>
              </a:spcAft>
              <a:buClr>
                <a:srgbClr val="444444"/>
              </a:buClr>
              <a:buFont typeface="Museo Sans For Dell" pitchFamily="2" charset="0"/>
              <a:buChar char="›"/>
            </a:pPr>
            <a:r>
              <a:rPr lang="en-US" sz="1200" dirty="0" smtClean="0">
                <a:solidFill>
                  <a:srgbClr val="444444"/>
                </a:solidFill>
                <a:latin typeface="Museo Sans For Dell"/>
              </a:rPr>
              <a:t>Improves </a:t>
            </a:r>
            <a:r>
              <a:rPr lang="en-US" sz="1200" dirty="0">
                <a:solidFill>
                  <a:srgbClr val="444444"/>
                </a:solidFill>
                <a:latin typeface="Museo Sans For Dell"/>
              </a:rPr>
              <a:t>hardware performance </a:t>
            </a:r>
            <a:r>
              <a:rPr lang="en-US" sz="1200" dirty="0" smtClean="0">
                <a:solidFill>
                  <a:srgbClr val="444444"/>
                </a:solidFill>
                <a:latin typeface="Museo Sans For Dell"/>
              </a:rPr>
              <a:t>and </a:t>
            </a:r>
            <a:r>
              <a:rPr lang="en-US" sz="1200" dirty="0">
                <a:solidFill>
                  <a:srgbClr val="444444"/>
                </a:solidFill>
                <a:latin typeface="Museo Sans For Dell"/>
              </a:rPr>
              <a:t>stability </a:t>
            </a:r>
            <a:r>
              <a:rPr lang="en-US" sz="1200" dirty="0" smtClean="0">
                <a:solidFill>
                  <a:srgbClr val="444444"/>
                </a:solidFill>
                <a:latin typeface="Museo Sans For Dell"/>
              </a:rPr>
              <a:t>proactively</a:t>
            </a:r>
            <a:endParaRPr lang="en-US" sz="1200" dirty="0">
              <a:solidFill>
                <a:srgbClr val="444444"/>
              </a:solidFill>
              <a:latin typeface="Museo Sans For Dell"/>
            </a:endParaRPr>
          </a:p>
          <a:p>
            <a:pPr marL="274320" indent="-182880">
              <a:spcAft>
                <a:spcPts val="600"/>
              </a:spcAft>
              <a:buClr>
                <a:srgbClr val="444444"/>
              </a:buClr>
              <a:buFont typeface="Museo Sans For Dell" pitchFamily="2" charset="0"/>
              <a:buChar char="›"/>
            </a:pPr>
            <a:r>
              <a:rPr lang="en-US" sz="1200" dirty="0" smtClean="0">
                <a:solidFill>
                  <a:srgbClr val="444444"/>
                </a:solidFill>
                <a:latin typeface="Museo Sans For Dell"/>
              </a:rPr>
              <a:t>Delivered </a:t>
            </a:r>
            <a:r>
              <a:rPr lang="en-US" sz="1200" dirty="0">
                <a:solidFill>
                  <a:srgbClr val="444444"/>
                </a:solidFill>
                <a:latin typeface="Museo Sans For Dell"/>
              </a:rPr>
              <a:t>by elite </a:t>
            </a:r>
            <a:r>
              <a:rPr lang="en-US" sz="1200" dirty="0" smtClean="0">
                <a:solidFill>
                  <a:srgbClr val="444444"/>
                </a:solidFill>
                <a:latin typeface="Museo Sans For Dell"/>
              </a:rPr>
              <a:t>ProSupport Plus engineers and </a:t>
            </a:r>
            <a:r>
              <a:rPr lang="en-US" sz="1200" dirty="0">
                <a:solidFill>
                  <a:srgbClr val="444444"/>
                </a:solidFill>
                <a:latin typeface="Museo Sans For Dell"/>
              </a:rPr>
              <a:t>a dedicated </a:t>
            </a:r>
            <a:r>
              <a:rPr lang="en-US" sz="1200" dirty="0" smtClean="0">
                <a:solidFill>
                  <a:srgbClr val="444444"/>
                </a:solidFill>
                <a:latin typeface="Museo Sans For Dell"/>
              </a:rPr>
              <a:t>Technical </a:t>
            </a:r>
            <a:r>
              <a:rPr lang="en-US" sz="1200" dirty="0">
                <a:solidFill>
                  <a:srgbClr val="444444"/>
                </a:solidFill>
                <a:latin typeface="Museo Sans For Dell"/>
              </a:rPr>
              <a:t>A</a:t>
            </a:r>
            <a:r>
              <a:rPr lang="en-US" sz="1200" dirty="0" smtClean="0">
                <a:solidFill>
                  <a:srgbClr val="444444"/>
                </a:solidFill>
                <a:latin typeface="Museo Sans For Dell"/>
              </a:rPr>
              <a:t>ccount Manager (TAM)</a:t>
            </a:r>
            <a:endParaRPr lang="en-US" sz="1200" b="1" dirty="0" smtClean="0">
              <a:solidFill>
                <a:srgbClr val="444444"/>
              </a:solidFill>
              <a:latin typeface="Museo Sans For Dell"/>
            </a:endParaRPr>
          </a:p>
        </p:txBody>
      </p:sp>
      <p:sp>
        <p:nvSpPr>
          <p:cNvPr id="26" name="TextBox 25"/>
          <p:cNvSpPr txBox="1"/>
          <p:nvPr/>
        </p:nvSpPr>
        <p:spPr>
          <a:xfrm>
            <a:off x="5462602" y="2647202"/>
            <a:ext cx="3681397" cy="984885"/>
          </a:xfrm>
          <a:prstGeom prst="rect">
            <a:avLst/>
          </a:prstGeom>
          <a:noFill/>
        </p:spPr>
        <p:txBody>
          <a:bodyPr wrap="square" rtlCol="0">
            <a:spAutoFit/>
          </a:bodyPr>
          <a:lstStyle/>
          <a:p>
            <a:pPr marL="91440">
              <a:spcAft>
                <a:spcPts val="600"/>
              </a:spcAft>
              <a:buClr>
                <a:srgbClr val="0085C3"/>
              </a:buClr>
            </a:pPr>
            <a:r>
              <a:rPr lang="en-US" sz="1200" b="1" dirty="0" smtClean="0">
                <a:solidFill>
                  <a:srgbClr val="FFFFFF"/>
                </a:solidFill>
                <a:latin typeface="Museo Sans For Dell"/>
              </a:rPr>
              <a:t>What makes ProSupport Plus unique?  </a:t>
            </a:r>
          </a:p>
          <a:p>
            <a:pPr marL="274320" indent="-182880">
              <a:spcAft>
                <a:spcPts val="600"/>
              </a:spcAft>
              <a:buClr>
                <a:srgbClr val="444444"/>
              </a:buClr>
              <a:buFont typeface="Museo Sans For Dell" pitchFamily="2" charset="0"/>
              <a:buChar char="›"/>
            </a:pPr>
            <a:r>
              <a:rPr lang="en-US" sz="1200" kern="0" dirty="0">
                <a:solidFill>
                  <a:srgbClr val="444444"/>
                </a:solidFill>
                <a:latin typeface="Museo Sans For Dell"/>
              </a:rPr>
              <a:t>Available on all Enterprise products except </a:t>
            </a:r>
            <a:r>
              <a:rPr lang="en-US" sz="1200" kern="0" dirty="0" err="1" smtClean="0">
                <a:solidFill>
                  <a:srgbClr val="444444"/>
                </a:solidFill>
                <a:latin typeface="Museo Sans For Dell"/>
              </a:rPr>
              <a:t>Compellent</a:t>
            </a:r>
            <a:r>
              <a:rPr lang="en-US" sz="1200" kern="0" dirty="0" smtClean="0">
                <a:solidFill>
                  <a:srgbClr val="444444"/>
                </a:solidFill>
                <a:latin typeface="Museo Sans For Dell"/>
              </a:rPr>
              <a:t> </a:t>
            </a:r>
            <a:r>
              <a:rPr lang="en-US" sz="1200" kern="0" dirty="0">
                <a:solidFill>
                  <a:srgbClr val="444444"/>
                </a:solidFill>
                <a:latin typeface="Museo Sans For Dell"/>
              </a:rPr>
              <a:t>(covered by Copilot offer)</a:t>
            </a:r>
          </a:p>
          <a:p>
            <a:pPr marL="274320" indent="-182880">
              <a:spcAft>
                <a:spcPts val="600"/>
              </a:spcAft>
              <a:buClr>
                <a:srgbClr val="444444"/>
              </a:buClr>
              <a:buFont typeface="Museo Sans For Dell" pitchFamily="2" charset="0"/>
              <a:buChar char="›"/>
            </a:pPr>
            <a:r>
              <a:rPr lang="en-US" sz="1200" kern="0" dirty="0" smtClean="0">
                <a:solidFill>
                  <a:srgbClr val="444444"/>
                </a:solidFill>
                <a:latin typeface="Museo Sans For Dell"/>
              </a:rPr>
              <a:t>Easy to buy, no tag minimums required</a:t>
            </a:r>
            <a:endParaRPr lang="en-US" sz="1200" b="1" kern="0" dirty="0" smtClean="0">
              <a:solidFill>
                <a:srgbClr val="444444"/>
              </a:solidFill>
              <a:latin typeface="Museo Sans For Dell"/>
            </a:endParaRPr>
          </a:p>
        </p:txBody>
      </p:sp>
      <p:sp>
        <p:nvSpPr>
          <p:cNvPr id="28" name="Rectangle 27"/>
          <p:cNvSpPr/>
          <p:nvPr/>
        </p:nvSpPr>
        <p:spPr>
          <a:xfrm>
            <a:off x="5467385" y="2511232"/>
            <a:ext cx="3401569" cy="405336"/>
          </a:xfrm>
          <a:prstGeom prst="rect">
            <a:avLst/>
          </a:prstGeom>
          <a:solidFill>
            <a:schemeClr val="accent3"/>
          </a:solidFill>
          <a:ln>
            <a:noFill/>
          </a:ln>
          <a:effectLst/>
        </p:spPr>
        <p:style>
          <a:lnRef idx="1">
            <a:schemeClr val="dk1"/>
          </a:lnRef>
          <a:fillRef idx="2">
            <a:schemeClr val="dk1"/>
          </a:fillRef>
          <a:effectRef idx="1">
            <a:schemeClr val="dk1"/>
          </a:effectRef>
          <a:fontRef idx="minor">
            <a:schemeClr val="dk1"/>
          </a:fontRef>
        </p:style>
        <p:txBody>
          <a:bodyPr rtlCol="0" anchor="ctr"/>
          <a:lstStyle/>
          <a:p>
            <a:pPr marL="91440">
              <a:spcBef>
                <a:spcPts val="600"/>
              </a:spcBef>
            </a:pPr>
            <a:r>
              <a:rPr lang="en-US" sz="1200" b="1" dirty="0" smtClean="0">
                <a:solidFill>
                  <a:srgbClr val="FFFFFF"/>
                </a:solidFill>
              </a:rPr>
              <a:t>What are purchase options and how is it delivered?</a:t>
            </a:r>
            <a:endParaRPr lang="en-US" sz="1200" b="1" dirty="0">
              <a:solidFill>
                <a:srgbClr val="FFFFFF"/>
              </a:solidFill>
            </a:endParaRPr>
          </a:p>
        </p:txBody>
      </p:sp>
      <p:sp>
        <p:nvSpPr>
          <p:cNvPr id="29" name="TextBox 28"/>
          <p:cNvSpPr txBox="1"/>
          <p:nvPr/>
        </p:nvSpPr>
        <p:spPr>
          <a:xfrm>
            <a:off x="5471354" y="3654840"/>
            <a:ext cx="3401567" cy="2585323"/>
          </a:xfrm>
          <a:prstGeom prst="rect">
            <a:avLst/>
          </a:prstGeom>
          <a:noFill/>
        </p:spPr>
        <p:txBody>
          <a:bodyPr wrap="square" rtlCol="0">
            <a:spAutoFit/>
          </a:bodyPr>
          <a:lstStyle/>
          <a:p>
            <a:pPr marL="91440">
              <a:spcAft>
                <a:spcPts val="600"/>
              </a:spcAft>
              <a:buClr>
                <a:srgbClr val="0085C3"/>
              </a:buClr>
            </a:pPr>
            <a:r>
              <a:rPr lang="en-US" sz="1200" b="1" dirty="0" smtClean="0">
                <a:solidFill>
                  <a:srgbClr val="FFFFFF"/>
                </a:solidFill>
                <a:latin typeface="Museo Sans For Dell"/>
              </a:rPr>
              <a:t>  </a:t>
            </a:r>
          </a:p>
          <a:p>
            <a:pPr marL="274320" indent="-182880">
              <a:spcAft>
                <a:spcPts val="600"/>
              </a:spcAft>
              <a:buClr>
                <a:srgbClr val="444444"/>
              </a:buClr>
              <a:buFont typeface="Museo Sans For Dell" pitchFamily="2" charset="0"/>
              <a:buChar char="›"/>
            </a:pPr>
            <a:r>
              <a:rPr lang="en-US" sz="1200" kern="0" dirty="0" smtClean="0">
                <a:solidFill>
                  <a:srgbClr val="444444"/>
                </a:solidFill>
                <a:latin typeface="Museo Sans For Dell"/>
              </a:rPr>
              <a:t>Dedicated TAM</a:t>
            </a:r>
          </a:p>
          <a:p>
            <a:pPr marL="274320" indent="-182880">
              <a:spcAft>
                <a:spcPts val="600"/>
              </a:spcAft>
              <a:buClr>
                <a:srgbClr val="444444"/>
              </a:buClr>
              <a:buFont typeface="Museo Sans For Dell" pitchFamily="2" charset="0"/>
              <a:buChar char="›"/>
            </a:pPr>
            <a:r>
              <a:rPr lang="en-US" sz="1200" kern="0" dirty="0" smtClean="0">
                <a:solidFill>
                  <a:srgbClr val="444444"/>
                </a:solidFill>
                <a:latin typeface="Museo Sans For Dell"/>
              </a:rPr>
              <a:t>Direct access to elite ProSupport Plus engineers </a:t>
            </a:r>
          </a:p>
          <a:p>
            <a:pPr marL="274320" indent="-182880">
              <a:spcAft>
                <a:spcPts val="600"/>
              </a:spcAft>
              <a:buClr>
                <a:srgbClr val="444444"/>
              </a:buClr>
              <a:buFont typeface="Museo Sans For Dell" pitchFamily="2" charset="0"/>
              <a:buChar char="›"/>
            </a:pPr>
            <a:r>
              <a:rPr lang="en-US" sz="1200" kern="0" dirty="0" smtClean="0">
                <a:solidFill>
                  <a:srgbClr val="444444"/>
                </a:solidFill>
                <a:latin typeface="Museo Sans For Dell"/>
              </a:rPr>
              <a:t>Remote monitoring and automated support with </a:t>
            </a:r>
            <a:r>
              <a:rPr lang="en-US" sz="1200" kern="0" dirty="0" err="1" smtClean="0">
                <a:solidFill>
                  <a:srgbClr val="444444"/>
                </a:solidFill>
                <a:latin typeface="Museo Sans For Dell"/>
              </a:rPr>
              <a:t>SupportAssist</a:t>
            </a:r>
            <a:endParaRPr lang="en-US" sz="1200" kern="0" dirty="0" smtClean="0">
              <a:solidFill>
                <a:srgbClr val="444444"/>
              </a:solidFill>
              <a:latin typeface="Museo Sans For Dell"/>
            </a:endParaRPr>
          </a:p>
          <a:p>
            <a:pPr marL="274320" indent="-182880">
              <a:spcAft>
                <a:spcPts val="600"/>
              </a:spcAft>
              <a:buClr>
                <a:srgbClr val="444444"/>
              </a:buClr>
              <a:buFont typeface="Museo Sans For Dell" pitchFamily="2" charset="0"/>
              <a:buChar char="›"/>
            </a:pPr>
            <a:r>
              <a:rPr lang="en-US" sz="1200" kern="0" dirty="0" smtClean="0">
                <a:solidFill>
                  <a:srgbClr val="444444"/>
                </a:solidFill>
                <a:latin typeface="Museo Sans For Dell"/>
              </a:rPr>
              <a:t>Monthly contract renewal and support</a:t>
            </a:r>
            <a:r>
              <a:rPr lang="en-US" sz="1200" kern="0" dirty="0" smtClean="0">
                <a:solidFill>
                  <a:srgbClr val="000000"/>
                </a:solidFill>
                <a:latin typeface="Museo Sans For Dell"/>
              </a:rPr>
              <a:t> </a:t>
            </a:r>
            <a:r>
              <a:rPr lang="en-US" sz="1200" kern="0" dirty="0" smtClean="0">
                <a:solidFill>
                  <a:srgbClr val="444444"/>
                </a:solidFill>
                <a:latin typeface="Museo Sans For Dell"/>
              </a:rPr>
              <a:t>history reporting</a:t>
            </a:r>
          </a:p>
          <a:p>
            <a:pPr marL="274320" indent="-182880">
              <a:spcAft>
                <a:spcPts val="600"/>
              </a:spcAft>
              <a:buClr>
                <a:srgbClr val="444444"/>
              </a:buClr>
              <a:buFont typeface="Museo Sans For Dell" pitchFamily="2" charset="0"/>
              <a:buChar char="›"/>
            </a:pPr>
            <a:r>
              <a:rPr lang="en-US" sz="1200" kern="0" dirty="0" smtClean="0">
                <a:solidFill>
                  <a:srgbClr val="444444"/>
                </a:solidFill>
                <a:latin typeface="Museo Sans For Dell"/>
              </a:rPr>
              <a:t>Monthly health check and performance recommendations</a:t>
            </a:r>
          </a:p>
          <a:p>
            <a:pPr marL="274320" indent="-182880">
              <a:spcAft>
                <a:spcPts val="600"/>
              </a:spcAft>
              <a:buClr>
                <a:srgbClr val="444444"/>
              </a:buClr>
              <a:buFont typeface="Museo Sans For Dell" pitchFamily="2" charset="0"/>
              <a:buChar char="›"/>
            </a:pPr>
            <a:r>
              <a:rPr lang="en-US" sz="1200" kern="0" dirty="0" smtClean="0">
                <a:solidFill>
                  <a:srgbClr val="444444"/>
                </a:solidFill>
                <a:latin typeface="Museo Sans For Dell"/>
              </a:rPr>
              <a:t>System maintenance (as needed)</a:t>
            </a:r>
            <a:endParaRPr lang="en-US" sz="1200" kern="0" dirty="0">
              <a:solidFill>
                <a:srgbClr val="444444"/>
              </a:solidFill>
              <a:latin typeface="Museo Sans For Dell"/>
            </a:endParaRPr>
          </a:p>
        </p:txBody>
      </p:sp>
      <p:sp>
        <p:nvSpPr>
          <p:cNvPr id="30" name="Rectangle 29"/>
          <p:cNvSpPr/>
          <p:nvPr/>
        </p:nvSpPr>
        <p:spPr>
          <a:xfrm>
            <a:off x="5476136" y="3620398"/>
            <a:ext cx="3401569" cy="321493"/>
          </a:xfrm>
          <a:prstGeom prst="rect">
            <a:avLst/>
          </a:prstGeom>
          <a:solidFill>
            <a:schemeClr val="accent3"/>
          </a:solidFill>
          <a:ln>
            <a:noFill/>
          </a:ln>
          <a:effectLst/>
        </p:spPr>
        <p:style>
          <a:lnRef idx="1">
            <a:schemeClr val="dk1"/>
          </a:lnRef>
          <a:fillRef idx="2">
            <a:schemeClr val="dk1"/>
          </a:fillRef>
          <a:effectRef idx="1">
            <a:schemeClr val="dk1"/>
          </a:effectRef>
          <a:fontRef idx="minor">
            <a:schemeClr val="dk1"/>
          </a:fontRef>
        </p:style>
        <p:txBody>
          <a:bodyPr rtlCol="0" anchor="ctr"/>
          <a:lstStyle/>
          <a:p>
            <a:pPr marL="91440">
              <a:spcBef>
                <a:spcPts val="600"/>
              </a:spcBef>
            </a:pPr>
            <a:r>
              <a:rPr lang="en-US" sz="1200" b="1" dirty="0" smtClean="0">
                <a:solidFill>
                  <a:srgbClr val="FFFFFF"/>
                </a:solidFill>
              </a:rPr>
              <a:t>What is new?</a:t>
            </a:r>
            <a:endParaRPr lang="en-US" sz="1200" b="1" dirty="0">
              <a:solidFill>
                <a:srgbClr val="FFFFFF"/>
              </a:solidFill>
            </a:endParaRPr>
          </a:p>
        </p:txBody>
      </p:sp>
      <p:cxnSp>
        <p:nvCxnSpPr>
          <p:cNvPr id="31" name="Straight Connector 30"/>
          <p:cNvCxnSpPr/>
          <p:nvPr/>
        </p:nvCxnSpPr>
        <p:spPr>
          <a:xfrm>
            <a:off x="5310654" y="1226865"/>
            <a:ext cx="0" cy="700710"/>
          </a:xfrm>
          <a:prstGeom prst="line">
            <a:avLst/>
          </a:prstGeom>
          <a:noFill/>
          <a:ln w="9525" cap="flat" cmpd="sng" algn="ctr">
            <a:solidFill>
              <a:srgbClr val="FFC000"/>
            </a:solidFill>
            <a:prstDash val="solid"/>
          </a:ln>
          <a:effectLst/>
        </p:spPr>
      </p:cxnSp>
      <p:cxnSp>
        <p:nvCxnSpPr>
          <p:cNvPr id="32" name="Straight Connector 31"/>
          <p:cNvCxnSpPr/>
          <p:nvPr/>
        </p:nvCxnSpPr>
        <p:spPr>
          <a:xfrm>
            <a:off x="5310654" y="1226862"/>
            <a:ext cx="142499" cy="3"/>
          </a:xfrm>
          <a:prstGeom prst="line">
            <a:avLst/>
          </a:prstGeom>
          <a:noFill/>
          <a:ln w="9525" cap="flat" cmpd="sng" algn="ctr">
            <a:solidFill>
              <a:srgbClr val="FFC000"/>
            </a:solidFill>
            <a:prstDash val="solid"/>
          </a:ln>
          <a:effectLst/>
        </p:spPr>
      </p:cxnSp>
      <p:cxnSp>
        <p:nvCxnSpPr>
          <p:cNvPr id="33" name="Straight Connector 32"/>
          <p:cNvCxnSpPr/>
          <p:nvPr/>
        </p:nvCxnSpPr>
        <p:spPr>
          <a:xfrm>
            <a:off x="5310654" y="1503852"/>
            <a:ext cx="273126" cy="1"/>
          </a:xfrm>
          <a:prstGeom prst="line">
            <a:avLst/>
          </a:prstGeom>
          <a:noFill/>
          <a:ln w="9525" cap="flat" cmpd="sng" algn="ctr">
            <a:solidFill>
              <a:srgbClr val="FFC000"/>
            </a:solidFill>
            <a:prstDash val="solid"/>
          </a:ln>
          <a:effectLst/>
        </p:spPr>
      </p:cxnSp>
      <p:sp>
        <p:nvSpPr>
          <p:cNvPr id="36" name="Oval 35"/>
          <p:cNvSpPr/>
          <p:nvPr/>
        </p:nvSpPr>
        <p:spPr>
          <a:xfrm>
            <a:off x="5562221" y="1422921"/>
            <a:ext cx="138113" cy="138113"/>
          </a:xfrm>
          <a:prstGeom prst="ellipse">
            <a:avLst/>
          </a:prstGeom>
          <a:solidFill>
            <a:srgbClr val="FFC000"/>
          </a:solidFill>
          <a:ln>
            <a:solidFill>
              <a:srgbClr val="FFC000"/>
            </a:solidFill>
          </a:ln>
          <a:effectLst/>
        </p:spPr>
        <p:txBody>
          <a:bodyPr wrap="square" lIns="182880" tIns="137160" rIns="137160" bIns="137160" rtlCol="0" anchor="ctr">
            <a:noAutofit/>
          </a:bodyPr>
          <a:lstStyle/>
          <a:p>
            <a:pPr algn="ctr" fontAlgn="auto">
              <a:lnSpc>
                <a:spcPct val="90000"/>
              </a:lnSpc>
              <a:spcBef>
                <a:spcPts val="600"/>
              </a:spcBef>
              <a:spcAft>
                <a:spcPts val="0"/>
              </a:spcAft>
              <a:defRPr/>
            </a:pPr>
            <a:endParaRPr lang="en-US" sz="2000" kern="0" dirty="0" err="1" smtClean="0">
              <a:solidFill>
                <a:srgbClr val="FFC000"/>
              </a:solidFill>
              <a:latin typeface="Museo Sans For Dell"/>
            </a:endParaRPr>
          </a:p>
        </p:txBody>
      </p:sp>
      <p:cxnSp>
        <p:nvCxnSpPr>
          <p:cNvPr id="37" name="Straight Connector 36"/>
          <p:cNvCxnSpPr/>
          <p:nvPr/>
        </p:nvCxnSpPr>
        <p:spPr>
          <a:xfrm>
            <a:off x="5310652" y="1927574"/>
            <a:ext cx="273126" cy="1"/>
          </a:xfrm>
          <a:prstGeom prst="line">
            <a:avLst/>
          </a:prstGeom>
          <a:noFill/>
          <a:ln w="9525" cap="flat" cmpd="sng" algn="ctr">
            <a:solidFill>
              <a:srgbClr val="FFC000"/>
            </a:solidFill>
            <a:prstDash val="solid"/>
          </a:ln>
          <a:effectLst/>
        </p:spPr>
      </p:cxnSp>
      <p:sp>
        <p:nvSpPr>
          <p:cNvPr id="38" name="Oval 37"/>
          <p:cNvSpPr/>
          <p:nvPr/>
        </p:nvSpPr>
        <p:spPr>
          <a:xfrm>
            <a:off x="5562222" y="1858517"/>
            <a:ext cx="138113" cy="138113"/>
          </a:xfrm>
          <a:prstGeom prst="ellipse">
            <a:avLst/>
          </a:prstGeom>
          <a:solidFill>
            <a:srgbClr val="FFC000"/>
          </a:solidFill>
          <a:ln>
            <a:solidFill>
              <a:srgbClr val="FFC000"/>
            </a:solidFill>
          </a:ln>
          <a:effectLst/>
        </p:spPr>
        <p:txBody>
          <a:bodyPr wrap="square" lIns="182880" tIns="137160" rIns="137160" bIns="137160" rtlCol="0" anchor="ctr">
            <a:noAutofit/>
          </a:bodyPr>
          <a:lstStyle/>
          <a:p>
            <a:pPr algn="ctr" fontAlgn="auto">
              <a:lnSpc>
                <a:spcPct val="90000"/>
              </a:lnSpc>
              <a:spcBef>
                <a:spcPts val="600"/>
              </a:spcBef>
              <a:spcAft>
                <a:spcPts val="0"/>
              </a:spcAft>
              <a:defRPr/>
            </a:pPr>
            <a:endParaRPr lang="en-US" sz="2000" kern="0" dirty="0" err="1" smtClean="0">
              <a:solidFill>
                <a:srgbClr val="FFC000"/>
              </a:solidFill>
              <a:latin typeface="Museo Sans For Dell"/>
            </a:endParaRPr>
          </a:p>
        </p:txBody>
      </p:sp>
      <p:cxnSp>
        <p:nvCxnSpPr>
          <p:cNvPr id="41" name="Straight Connector 40"/>
          <p:cNvCxnSpPr/>
          <p:nvPr/>
        </p:nvCxnSpPr>
        <p:spPr>
          <a:xfrm flipH="1">
            <a:off x="5316587" y="2706986"/>
            <a:ext cx="3" cy="761836"/>
          </a:xfrm>
          <a:prstGeom prst="line">
            <a:avLst/>
          </a:prstGeom>
          <a:noFill/>
          <a:ln w="9525" cap="flat" cmpd="sng" algn="ctr">
            <a:solidFill>
              <a:srgbClr val="FFC000"/>
            </a:solidFill>
            <a:prstDash val="solid"/>
          </a:ln>
          <a:effectLst/>
        </p:spPr>
      </p:cxnSp>
      <p:cxnSp>
        <p:nvCxnSpPr>
          <p:cNvPr id="42" name="Straight Connector 41"/>
          <p:cNvCxnSpPr/>
          <p:nvPr/>
        </p:nvCxnSpPr>
        <p:spPr>
          <a:xfrm>
            <a:off x="5316587" y="2706983"/>
            <a:ext cx="162673" cy="6917"/>
          </a:xfrm>
          <a:prstGeom prst="line">
            <a:avLst/>
          </a:prstGeom>
          <a:noFill/>
          <a:ln w="9525" cap="flat" cmpd="sng" algn="ctr">
            <a:solidFill>
              <a:srgbClr val="FFC000"/>
            </a:solidFill>
            <a:prstDash val="solid"/>
          </a:ln>
          <a:effectLst/>
        </p:spPr>
      </p:cxnSp>
      <p:cxnSp>
        <p:nvCxnSpPr>
          <p:cNvPr id="43" name="Straight Connector 42"/>
          <p:cNvCxnSpPr/>
          <p:nvPr/>
        </p:nvCxnSpPr>
        <p:spPr>
          <a:xfrm>
            <a:off x="5316587" y="3050696"/>
            <a:ext cx="273126" cy="1"/>
          </a:xfrm>
          <a:prstGeom prst="line">
            <a:avLst/>
          </a:prstGeom>
          <a:noFill/>
          <a:ln w="9525" cap="flat" cmpd="sng" algn="ctr">
            <a:solidFill>
              <a:srgbClr val="FFC000"/>
            </a:solidFill>
            <a:prstDash val="solid"/>
          </a:ln>
          <a:effectLst/>
        </p:spPr>
      </p:cxnSp>
      <p:sp>
        <p:nvSpPr>
          <p:cNvPr id="44" name="Oval 43"/>
          <p:cNvSpPr/>
          <p:nvPr/>
        </p:nvSpPr>
        <p:spPr>
          <a:xfrm>
            <a:off x="5568154" y="2969765"/>
            <a:ext cx="138113" cy="138113"/>
          </a:xfrm>
          <a:prstGeom prst="ellipse">
            <a:avLst/>
          </a:prstGeom>
          <a:solidFill>
            <a:srgbClr val="FFC000"/>
          </a:solidFill>
          <a:ln>
            <a:solidFill>
              <a:srgbClr val="FFC000"/>
            </a:solidFill>
          </a:ln>
          <a:effectLst/>
        </p:spPr>
        <p:txBody>
          <a:bodyPr wrap="square" lIns="182880" tIns="137160" rIns="137160" bIns="137160" rtlCol="0" anchor="ctr">
            <a:noAutofit/>
          </a:bodyPr>
          <a:lstStyle/>
          <a:p>
            <a:pPr algn="ctr" fontAlgn="auto">
              <a:lnSpc>
                <a:spcPct val="90000"/>
              </a:lnSpc>
              <a:spcBef>
                <a:spcPts val="600"/>
              </a:spcBef>
              <a:spcAft>
                <a:spcPts val="0"/>
              </a:spcAft>
              <a:defRPr/>
            </a:pPr>
            <a:endParaRPr lang="en-US" sz="2000" kern="0" dirty="0" err="1" smtClean="0">
              <a:solidFill>
                <a:srgbClr val="FFC000"/>
              </a:solidFill>
              <a:latin typeface="Museo Sans For Dell"/>
            </a:endParaRPr>
          </a:p>
        </p:txBody>
      </p:sp>
      <p:cxnSp>
        <p:nvCxnSpPr>
          <p:cNvPr id="45" name="Straight Connector 44"/>
          <p:cNvCxnSpPr/>
          <p:nvPr/>
        </p:nvCxnSpPr>
        <p:spPr>
          <a:xfrm>
            <a:off x="5322229" y="3468821"/>
            <a:ext cx="273126" cy="1"/>
          </a:xfrm>
          <a:prstGeom prst="line">
            <a:avLst/>
          </a:prstGeom>
          <a:noFill/>
          <a:ln w="9525" cap="flat" cmpd="sng" algn="ctr">
            <a:solidFill>
              <a:srgbClr val="FFC000"/>
            </a:solidFill>
            <a:prstDash val="solid"/>
          </a:ln>
          <a:effectLst/>
        </p:spPr>
      </p:cxnSp>
      <p:sp>
        <p:nvSpPr>
          <p:cNvPr id="46" name="Oval 45"/>
          <p:cNvSpPr/>
          <p:nvPr/>
        </p:nvSpPr>
        <p:spPr>
          <a:xfrm>
            <a:off x="5568155" y="3399764"/>
            <a:ext cx="138113" cy="138113"/>
          </a:xfrm>
          <a:prstGeom prst="ellipse">
            <a:avLst/>
          </a:prstGeom>
          <a:solidFill>
            <a:srgbClr val="FFC000"/>
          </a:solidFill>
          <a:ln>
            <a:solidFill>
              <a:srgbClr val="FFC000"/>
            </a:solidFill>
          </a:ln>
          <a:effectLst/>
        </p:spPr>
        <p:txBody>
          <a:bodyPr wrap="square" lIns="182880" tIns="137160" rIns="137160" bIns="137160" rtlCol="0" anchor="ctr">
            <a:noAutofit/>
          </a:bodyPr>
          <a:lstStyle/>
          <a:p>
            <a:pPr algn="ctr" fontAlgn="auto">
              <a:lnSpc>
                <a:spcPct val="90000"/>
              </a:lnSpc>
              <a:spcBef>
                <a:spcPts val="600"/>
              </a:spcBef>
              <a:spcAft>
                <a:spcPts val="0"/>
              </a:spcAft>
              <a:defRPr/>
            </a:pPr>
            <a:endParaRPr lang="en-US" sz="2000" kern="0" dirty="0" err="1" smtClean="0">
              <a:solidFill>
                <a:srgbClr val="FFC000"/>
              </a:solidFill>
              <a:latin typeface="Museo Sans For Dell"/>
            </a:endParaRPr>
          </a:p>
        </p:txBody>
      </p:sp>
      <p:cxnSp>
        <p:nvCxnSpPr>
          <p:cNvPr id="34" name="Straight Connector 33"/>
          <p:cNvCxnSpPr/>
          <p:nvPr/>
        </p:nvCxnSpPr>
        <p:spPr>
          <a:xfrm>
            <a:off x="5331870" y="3818244"/>
            <a:ext cx="8465" cy="2260023"/>
          </a:xfrm>
          <a:prstGeom prst="line">
            <a:avLst/>
          </a:prstGeom>
          <a:noFill/>
          <a:ln w="9525" cap="flat" cmpd="sng" algn="ctr">
            <a:solidFill>
              <a:srgbClr val="FFC000"/>
            </a:solidFill>
            <a:prstDash val="solid"/>
          </a:ln>
          <a:effectLst/>
        </p:spPr>
      </p:cxnSp>
      <p:cxnSp>
        <p:nvCxnSpPr>
          <p:cNvPr id="39" name="Straight Connector 38"/>
          <p:cNvCxnSpPr/>
          <p:nvPr/>
        </p:nvCxnSpPr>
        <p:spPr>
          <a:xfrm>
            <a:off x="5331870" y="4089532"/>
            <a:ext cx="273126" cy="1"/>
          </a:xfrm>
          <a:prstGeom prst="line">
            <a:avLst/>
          </a:prstGeom>
          <a:noFill/>
          <a:ln w="9525" cap="flat" cmpd="sng" algn="ctr">
            <a:solidFill>
              <a:srgbClr val="FFC000"/>
            </a:solidFill>
            <a:prstDash val="solid"/>
          </a:ln>
          <a:effectLst/>
        </p:spPr>
      </p:cxnSp>
      <p:sp>
        <p:nvSpPr>
          <p:cNvPr id="40" name="Oval 39"/>
          <p:cNvSpPr/>
          <p:nvPr/>
        </p:nvSpPr>
        <p:spPr>
          <a:xfrm>
            <a:off x="5583437" y="4008601"/>
            <a:ext cx="138113" cy="138113"/>
          </a:xfrm>
          <a:prstGeom prst="ellipse">
            <a:avLst/>
          </a:prstGeom>
          <a:solidFill>
            <a:srgbClr val="FFC000"/>
          </a:solidFill>
          <a:ln>
            <a:solidFill>
              <a:srgbClr val="FFC000"/>
            </a:solidFill>
          </a:ln>
          <a:effectLst/>
        </p:spPr>
        <p:txBody>
          <a:bodyPr wrap="square" lIns="182880" tIns="137160" rIns="137160" bIns="137160" rtlCol="0" anchor="ctr">
            <a:noAutofit/>
          </a:bodyPr>
          <a:lstStyle/>
          <a:p>
            <a:pPr algn="ctr" fontAlgn="auto">
              <a:lnSpc>
                <a:spcPct val="90000"/>
              </a:lnSpc>
              <a:spcBef>
                <a:spcPts val="600"/>
              </a:spcBef>
              <a:spcAft>
                <a:spcPts val="0"/>
              </a:spcAft>
              <a:defRPr/>
            </a:pPr>
            <a:endParaRPr lang="en-US" sz="2000" kern="0" dirty="0" err="1" smtClean="0">
              <a:solidFill>
                <a:srgbClr val="FFC000"/>
              </a:solidFill>
              <a:latin typeface="Museo Sans For Dell"/>
            </a:endParaRPr>
          </a:p>
        </p:txBody>
      </p:sp>
      <p:cxnSp>
        <p:nvCxnSpPr>
          <p:cNvPr id="47" name="Straight Connector 46"/>
          <p:cNvCxnSpPr/>
          <p:nvPr/>
        </p:nvCxnSpPr>
        <p:spPr>
          <a:xfrm>
            <a:off x="5331868" y="4330478"/>
            <a:ext cx="273126" cy="1"/>
          </a:xfrm>
          <a:prstGeom prst="line">
            <a:avLst/>
          </a:prstGeom>
          <a:noFill/>
          <a:ln w="9525" cap="flat" cmpd="sng" algn="ctr">
            <a:solidFill>
              <a:srgbClr val="FFC000"/>
            </a:solidFill>
            <a:prstDash val="solid"/>
          </a:ln>
          <a:effectLst/>
        </p:spPr>
      </p:cxnSp>
      <p:sp>
        <p:nvSpPr>
          <p:cNvPr id="48" name="Oval 47"/>
          <p:cNvSpPr/>
          <p:nvPr/>
        </p:nvSpPr>
        <p:spPr>
          <a:xfrm>
            <a:off x="5583438" y="4261421"/>
            <a:ext cx="138113" cy="138113"/>
          </a:xfrm>
          <a:prstGeom prst="ellipse">
            <a:avLst/>
          </a:prstGeom>
          <a:solidFill>
            <a:srgbClr val="FFC000"/>
          </a:solidFill>
          <a:ln>
            <a:solidFill>
              <a:srgbClr val="FFC000"/>
            </a:solidFill>
          </a:ln>
          <a:effectLst/>
        </p:spPr>
        <p:txBody>
          <a:bodyPr wrap="square" lIns="182880" tIns="137160" rIns="137160" bIns="137160" rtlCol="0" anchor="ctr">
            <a:noAutofit/>
          </a:bodyPr>
          <a:lstStyle/>
          <a:p>
            <a:pPr algn="ctr" fontAlgn="auto">
              <a:lnSpc>
                <a:spcPct val="90000"/>
              </a:lnSpc>
              <a:spcBef>
                <a:spcPts val="600"/>
              </a:spcBef>
              <a:spcAft>
                <a:spcPts val="0"/>
              </a:spcAft>
              <a:defRPr/>
            </a:pPr>
            <a:endParaRPr lang="en-US" sz="2000" kern="0" dirty="0" err="1" smtClean="0">
              <a:solidFill>
                <a:srgbClr val="FFC000"/>
              </a:solidFill>
              <a:latin typeface="Museo Sans For Dell"/>
            </a:endParaRPr>
          </a:p>
        </p:txBody>
      </p:sp>
      <p:cxnSp>
        <p:nvCxnSpPr>
          <p:cNvPr id="49" name="Straight Connector 48"/>
          <p:cNvCxnSpPr/>
          <p:nvPr/>
        </p:nvCxnSpPr>
        <p:spPr>
          <a:xfrm>
            <a:off x="5331870" y="4773474"/>
            <a:ext cx="263782" cy="2"/>
          </a:xfrm>
          <a:prstGeom prst="line">
            <a:avLst/>
          </a:prstGeom>
          <a:noFill/>
          <a:ln w="9525" cap="flat" cmpd="sng" algn="ctr">
            <a:solidFill>
              <a:srgbClr val="FFC000"/>
            </a:solidFill>
            <a:prstDash val="solid"/>
          </a:ln>
          <a:effectLst/>
        </p:spPr>
      </p:cxnSp>
      <p:sp>
        <p:nvSpPr>
          <p:cNvPr id="50" name="Oval 49"/>
          <p:cNvSpPr/>
          <p:nvPr/>
        </p:nvSpPr>
        <p:spPr>
          <a:xfrm>
            <a:off x="5574096" y="4704418"/>
            <a:ext cx="138113" cy="138113"/>
          </a:xfrm>
          <a:prstGeom prst="ellipse">
            <a:avLst/>
          </a:prstGeom>
          <a:solidFill>
            <a:srgbClr val="FFC000"/>
          </a:solidFill>
          <a:ln>
            <a:solidFill>
              <a:srgbClr val="FFC000"/>
            </a:solidFill>
          </a:ln>
          <a:effectLst/>
        </p:spPr>
        <p:txBody>
          <a:bodyPr wrap="square" lIns="182880" tIns="137160" rIns="137160" bIns="137160" rtlCol="0" anchor="ctr">
            <a:noAutofit/>
          </a:bodyPr>
          <a:lstStyle/>
          <a:p>
            <a:pPr algn="ctr" fontAlgn="auto">
              <a:lnSpc>
                <a:spcPct val="90000"/>
              </a:lnSpc>
              <a:spcBef>
                <a:spcPts val="600"/>
              </a:spcBef>
              <a:spcAft>
                <a:spcPts val="0"/>
              </a:spcAft>
              <a:defRPr/>
            </a:pPr>
            <a:endParaRPr lang="en-US" sz="2000" kern="0" dirty="0" err="1" smtClean="0">
              <a:solidFill>
                <a:srgbClr val="FFC000"/>
              </a:solidFill>
              <a:latin typeface="Museo Sans For Dell"/>
            </a:endParaRPr>
          </a:p>
        </p:txBody>
      </p:sp>
      <p:cxnSp>
        <p:nvCxnSpPr>
          <p:cNvPr id="51" name="Straight Connector 50"/>
          <p:cNvCxnSpPr/>
          <p:nvPr/>
        </p:nvCxnSpPr>
        <p:spPr>
          <a:xfrm>
            <a:off x="5334401" y="5216923"/>
            <a:ext cx="273126" cy="1"/>
          </a:xfrm>
          <a:prstGeom prst="line">
            <a:avLst/>
          </a:prstGeom>
          <a:noFill/>
          <a:ln w="9525" cap="flat" cmpd="sng" algn="ctr">
            <a:solidFill>
              <a:srgbClr val="FFC000"/>
            </a:solidFill>
            <a:prstDash val="solid"/>
          </a:ln>
          <a:effectLst/>
        </p:spPr>
      </p:cxnSp>
      <p:sp>
        <p:nvSpPr>
          <p:cNvPr id="52" name="Oval 51"/>
          <p:cNvSpPr/>
          <p:nvPr/>
        </p:nvSpPr>
        <p:spPr>
          <a:xfrm>
            <a:off x="5574096" y="5147866"/>
            <a:ext cx="138113" cy="138113"/>
          </a:xfrm>
          <a:prstGeom prst="ellipse">
            <a:avLst/>
          </a:prstGeom>
          <a:solidFill>
            <a:srgbClr val="FFC000"/>
          </a:solidFill>
          <a:ln>
            <a:solidFill>
              <a:srgbClr val="FFC000"/>
            </a:solidFill>
          </a:ln>
          <a:effectLst/>
        </p:spPr>
        <p:txBody>
          <a:bodyPr wrap="square" lIns="182880" tIns="137160" rIns="137160" bIns="137160" rtlCol="0" anchor="ctr">
            <a:noAutofit/>
          </a:bodyPr>
          <a:lstStyle/>
          <a:p>
            <a:pPr algn="ctr" fontAlgn="auto">
              <a:lnSpc>
                <a:spcPct val="90000"/>
              </a:lnSpc>
              <a:spcBef>
                <a:spcPts val="600"/>
              </a:spcBef>
              <a:spcAft>
                <a:spcPts val="0"/>
              </a:spcAft>
              <a:defRPr/>
            </a:pPr>
            <a:endParaRPr lang="en-US" sz="2000" kern="0" dirty="0" err="1" smtClean="0">
              <a:solidFill>
                <a:srgbClr val="FFC000"/>
              </a:solidFill>
              <a:latin typeface="Museo Sans For Dell"/>
            </a:endParaRPr>
          </a:p>
        </p:txBody>
      </p:sp>
      <p:cxnSp>
        <p:nvCxnSpPr>
          <p:cNvPr id="53" name="Straight Connector 52"/>
          <p:cNvCxnSpPr/>
          <p:nvPr/>
        </p:nvCxnSpPr>
        <p:spPr>
          <a:xfrm>
            <a:off x="5334401" y="5663329"/>
            <a:ext cx="273126" cy="1"/>
          </a:xfrm>
          <a:prstGeom prst="line">
            <a:avLst/>
          </a:prstGeom>
          <a:noFill/>
          <a:ln w="9525" cap="flat" cmpd="sng" algn="ctr">
            <a:solidFill>
              <a:srgbClr val="FFC000"/>
            </a:solidFill>
            <a:prstDash val="solid"/>
          </a:ln>
          <a:effectLst/>
        </p:spPr>
      </p:cxnSp>
      <p:sp>
        <p:nvSpPr>
          <p:cNvPr id="54" name="Oval 53"/>
          <p:cNvSpPr/>
          <p:nvPr/>
        </p:nvSpPr>
        <p:spPr>
          <a:xfrm>
            <a:off x="5574096" y="5594272"/>
            <a:ext cx="138113" cy="138113"/>
          </a:xfrm>
          <a:prstGeom prst="ellipse">
            <a:avLst/>
          </a:prstGeom>
          <a:solidFill>
            <a:srgbClr val="FFC000"/>
          </a:solidFill>
          <a:ln>
            <a:solidFill>
              <a:srgbClr val="FFC000"/>
            </a:solidFill>
          </a:ln>
          <a:effectLst/>
        </p:spPr>
        <p:txBody>
          <a:bodyPr wrap="square" lIns="182880" tIns="137160" rIns="137160" bIns="137160" rtlCol="0" anchor="ctr">
            <a:noAutofit/>
          </a:bodyPr>
          <a:lstStyle/>
          <a:p>
            <a:pPr algn="ctr" fontAlgn="auto">
              <a:lnSpc>
                <a:spcPct val="90000"/>
              </a:lnSpc>
              <a:spcBef>
                <a:spcPts val="600"/>
              </a:spcBef>
              <a:spcAft>
                <a:spcPts val="0"/>
              </a:spcAft>
              <a:defRPr/>
            </a:pPr>
            <a:endParaRPr lang="en-US" sz="2000" kern="0" dirty="0" err="1" smtClean="0">
              <a:solidFill>
                <a:srgbClr val="FFC000"/>
              </a:solidFill>
              <a:latin typeface="Museo Sans For Dell"/>
            </a:endParaRPr>
          </a:p>
        </p:txBody>
      </p:sp>
      <p:cxnSp>
        <p:nvCxnSpPr>
          <p:cNvPr id="55" name="Straight Connector 54"/>
          <p:cNvCxnSpPr/>
          <p:nvPr/>
        </p:nvCxnSpPr>
        <p:spPr>
          <a:xfrm>
            <a:off x="5330930" y="3804894"/>
            <a:ext cx="142499" cy="3"/>
          </a:xfrm>
          <a:prstGeom prst="line">
            <a:avLst/>
          </a:prstGeom>
          <a:noFill/>
          <a:ln w="9525" cap="flat" cmpd="sng" algn="ctr">
            <a:solidFill>
              <a:srgbClr val="FFC000"/>
            </a:solidFill>
            <a:prstDash val="solid"/>
          </a:ln>
          <a:effectLst/>
        </p:spPr>
      </p:cxnSp>
      <p:cxnSp>
        <p:nvCxnSpPr>
          <p:cNvPr id="56" name="Straight Connector 55"/>
          <p:cNvCxnSpPr/>
          <p:nvPr/>
        </p:nvCxnSpPr>
        <p:spPr>
          <a:xfrm>
            <a:off x="5332900" y="6078266"/>
            <a:ext cx="273126" cy="1"/>
          </a:xfrm>
          <a:prstGeom prst="line">
            <a:avLst/>
          </a:prstGeom>
          <a:noFill/>
          <a:ln w="9525" cap="flat" cmpd="sng" algn="ctr">
            <a:solidFill>
              <a:srgbClr val="FFC000"/>
            </a:solidFill>
            <a:prstDash val="solid"/>
          </a:ln>
          <a:effectLst/>
        </p:spPr>
      </p:cxnSp>
      <p:sp>
        <p:nvSpPr>
          <p:cNvPr id="57" name="Oval 56"/>
          <p:cNvSpPr/>
          <p:nvPr/>
        </p:nvSpPr>
        <p:spPr>
          <a:xfrm>
            <a:off x="5572595" y="6009209"/>
            <a:ext cx="138113" cy="138113"/>
          </a:xfrm>
          <a:prstGeom prst="ellipse">
            <a:avLst/>
          </a:prstGeom>
          <a:solidFill>
            <a:srgbClr val="FFC000"/>
          </a:solidFill>
          <a:ln>
            <a:solidFill>
              <a:srgbClr val="FFC000"/>
            </a:solidFill>
          </a:ln>
          <a:effectLst/>
        </p:spPr>
        <p:txBody>
          <a:bodyPr wrap="square" lIns="182880" tIns="137160" rIns="137160" bIns="137160" rtlCol="0" anchor="ctr">
            <a:noAutofit/>
          </a:bodyPr>
          <a:lstStyle/>
          <a:p>
            <a:pPr algn="ctr" fontAlgn="auto">
              <a:lnSpc>
                <a:spcPct val="90000"/>
              </a:lnSpc>
              <a:spcBef>
                <a:spcPts val="600"/>
              </a:spcBef>
              <a:spcAft>
                <a:spcPts val="0"/>
              </a:spcAft>
              <a:defRPr/>
            </a:pPr>
            <a:endParaRPr lang="en-US" sz="2000" kern="0" dirty="0" err="1" smtClean="0">
              <a:solidFill>
                <a:srgbClr val="FFC000"/>
              </a:solidFill>
              <a:latin typeface="Museo Sans For Dell"/>
            </a:endParaRPr>
          </a:p>
        </p:txBody>
      </p:sp>
    </p:spTree>
    <p:extLst>
      <p:ext uri="{BB962C8B-B14F-4D97-AF65-F5344CB8AC3E}">
        <p14:creationId xmlns:p14="http://schemas.microsoft.com/office/powerpoint/2010/main" val="2932365586"/>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3512" y="838991"/>
            <a:ext cx="8945597" cy="3213187"/>
          </a:xfrm>
          <a:prstGeom prst="rect">
            <a:avLst/>
          </a:prstGeom>
          <a:noFill/>
        </p:spPr>
        <p:txBody>
          <a:bodyPr wrap="square" rtlCol="0">
            <a:spAutoFit/>
          </a:bodyPr>
          <a:lstStyle/>
          <a:p>
            <a:pPr>
              <a:lnSpc>
                <a:spcPct val="90000"/>
              </a:lnSpc>
              <a:spcBef>
                <a:spcPts val="600"/>
              </a:spcBef>
              <a:spcAft>
                <a:spcPts val="0"/>
              </a:spcAft>
              <a:buClr>
                <a:schemeClr val="bg1"/>
              </a:buClr>
            </a:pPr>
            <a:r>
              <a:rPr lang="en-US" b="1" dirty="0" smtClean="0">
                <a:latin typeface="+mj-lt"/>
              </a:rPr>
              <a:t>Program flexibility allows partners or customers to receive deliverables</a:t>
            </a:r>
            <a:r>
              <a:rPr lang="en-US" b="1" dirty="0">
                <a:latin typeface="+mj-lt"/>
              </a:rPr>
              <a:t>*</a:t>
            </a:r>
            <a:endParaRPr lang="en-US" b="1" dirty="0" smtClean="0">
              <a:latin typeface="+mj-lt"/>
            </a:endParaRPr>
          </a:p>
          <a:p>
            <a:pPr>
              <a:lnSpc>
                <a:spcPct val="90000"/>
              </a:lnSpc>
              <a:spcBef>
                <a:spcPts val="600"/>
              </a:spcBef>
              <a:spcAft>
                <a:spcPts val="0"/>
              </a:spcAft>
              <a:buClr>
                <a:schemeClr val="bg1"/>
              </a:buClr>
            </a:pPr>
            <a:endParaRPr lang="en-US" b="1" dirty="0">
              <a:latin typeface="+mj-lt"/>
            </a:endParaRPr>
          </a:p>
          <a:p>
            <a:pPr>
              <a:lnSpc>
                <a:spcPct val="90000"/>
              </a:lnSpc>
              <a:spcBef>
                <a:spcPts val="600"/>
              </a:spcBef>
              <a:spcAft>
                <a:spcPts val="0"/>
              </a:spcAft>
              <a:buClr>
                <a:schemeClr val="bg1"/>
              </a:buClr>
            </a:pPr>
            <a:endParaRPr lang="en-US" b="1" dirty="0" smtClean="0">
              <a:latin typeface="+mj-lt"/>
            </a:endParaRPr>
          </a:p>
          <a:p>
            <a:pPr>
              <a:lnSpc>
                <a:spcPct val="90000"/>
              </a:lnSpc>
              <a:spcBef>
                <a:spcPts val="600"/>
              </a:spcBef>
              <a:spcAft>
                <a:spcPts val="0"/>
              </a:spcAft>
              <a:buClr>
                <a:schemeClr val="bg1"/>
              </a:buClr>
            </a:pPr>
            <a:endParaRPr lang="en-US" b="1" dirty="0">
              <a:latin typeface="+mj-lt"/>
            </a:endParaRPr>
          </a:p>
          <a:p>
            <a:pPr>
              <a:lnSpc>
                <a:spcPct val="90000"/>
              </a:lnSpc>
              <a:spcBef>
                <a:spcPts val="600"/>
              </a:spcBef>
              <a:spcAft>
                <a:spcPts val="0"/>
              </a:spcAft>
              <a:buClr>
                <a:schemeClr val="bg1"/>
              </a:buClr>
            </a:pPr>
            <a:endParaRPr lang="en-US" b="1" dirty="0" smtClean="0">
              <a:latin typeface="+mj-lt"/>
            </a:endParaRPr>
          </a:p>
          <a:p>
            <a:pPr>
              <a:lnSpc>
                <a:spcPct val="90000"/>
              </a:lnSpc>
              <a:spcBef>
                <a:spcPts val="600"/>
              </a:spcBef>
              <a:spcAft>
                <a:spcPts val="0"/>
              </a:spcAft>
              <a:buClr>
                <a:schemeClr val="bg1"/>
              </a:buClr>
            </a:pPr>
            <a:endParaRPr lang="en-US" b="1" dirty="0">
              <a:latin typeface="+mj-lt"/>
            </a:endParaRPr>
          </a:p>
          <a:p>
            <a:pPr>
              <a:lnSpc>
                <a:spcPct val="90000"/>
              </a:lnSpc>
              <a:spcBef>
                <a:spcPts val="600"/>
              </a:spcBef>
              <a:spcAft>
                <a:spcPts val="0"/>
              </a:spcAft>
              <a:buClr>
                <a:schemeClr val="bg1"/>
              </a:buClr>
            </a:pPr>
            <a:endParaRPr lang="en-US" b="1" dirty="0">
              <a:latin typeface="+mj-lt"/>
            </a:endParaRPr>
          </a:p>
        </p:txBody>
      </p:sp>
      <p:sp>
        <p:nvSpPr>
          <p:cNvPr id="21" name="Title 1"/>
          <p:cNvSpPr>
            <a:spLocks noGrp="1"/>
          </p:cNvSpPr>
          <p:nvPr>
            <p:ph type="title"/>
          </p:nvPr>
        </p:nvSpPr>
        <p:spPr>
          <a:xfrm>
            <a:off x="219075" y="261562"/>
            <a:ext cx="8248650" cy="609398"/>
          </a:xfrm>
        </p:spPr>
        <p:txBody>
          <a:bodyPr/>
          <a:lstStyle/>
          <a:p>
            <a:r>
              <a:rPr lang="en-US" sz="2800" dirty="0" smtClean="0"/>
              <a:t>ProSupport Plus delivery overview</a:t>
            </a:r>
            <a:r>
              <a:rPr lang="en-US" dirty="0" smtClean="0"/>
              <a:t/>
            </a:r>
            <a:br>
              <a:rPr lang="en-US" dirty="0" smtClean="0"/>
            </a:br>
            <a:endParaRPr lang="en-US" sz="1600" dirty="0">
              <a:solidFill>
                <a:schemeClr val="tx1"/>
              </a:solidFill>
            </a:endParaRPr>
          </a:p>
        </p:txBody>
      </p:sp>
      <p:sp>
        <p:nvSpPr>
          <p:cNvPr id="39" name="Rounded Rectangle 38"/>
          <p:cNvSpPr/>
          <p:nvPr/>
        </p:nvSpPr>
        <p:spPr>
          <a:xfrm>
            <a:off x="2401912" y="1757389"/>
            <a:ext cx="4402683" cy="558977"/>
          </a:xfrm>
          <a:prstGeom prst="roundRect">
            <a:avLst>
              <a:gd name="adj" fmla="val 8602"/>
            </a:avLst>
          </a:prstGeom>
          <a:noFill/>
          <a:ln w="28575">
            <a:solidFill>
              <a:srgbClr val="AAAAAA"/>
            </a:solidFill>
          </a:ln>
          <a:effectLst/>
        </p:spPr>
        <p:txBody>
          <a:bodyPr wrap="square" lIns="182880" tIns="137160" rIns="137160" bIns="137160" rtlCol="0" anchor="ctr">
            <a:noAutofit/>
          </a:bodyPr>
          <a:lstStyle/>
          <a:p>
            <a:pPr algn="ctr">
              <a:lnSpc>
                <a:spcPct val="90000"/>
              </a:lnSpc>
              <a:spcBef>
                <a:spcPts val="600"/>
              </a:spcBef>
            </a:pPr>
            <a:endParaRPr lang="en-US" sz="2000" dirty="0">
              <a:solidFill>
                <a:srgbClr val="FFFFFF"/>
              </a:solidFill>
              <a:latin typeface="Museo Sans For Dell"/>
            </a:endParaRPr>
          </a:p>
        </p:txBody>
      </p:sp>
      <p:sp>
        <p:nvSpPr>
          <p:cNvPr id="40" name="Rectangle 39"/>
          <p:cNvSpPr/>
          <p:nvPr/>
        </p:nvSpPr>
        <p:spPr>
          <a:xfrm>
            <a:off x="2384660" y="2036877"/>
            <a:ext cx="4402683" cy="462780"/>
          </a:xfrm>
          <a:prstGeom prst="rect">
            <a:avLst/>
          </a:prstGeom>
          <a:solidFill>
            <a:schemeClr val="tx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rgbClr val="FFFFFF"/>
              </a:solidFill>
              <a:latin typeface="Museo Sans For Dell"/>
            </a:endParaRPr>
          </a:p>
        </p:txBody>
      </p:sp>
      <p:sp>
        <p:nvSpPr>
          <p:cNvPr id="41" name="Freeform 40"/>
          <p:cNvSpPr>
            <a:spLocks/>
          </p:cNvSpPr>
          <p:nvPr/>
        </p:nvSpPr>
        <p:spPr bwMode="auto">
          <a:xfrm>
            <a:off x="455146" y="2166250"/>
            <a:ext cx="3941116" cy="3657597"/>
          </a:xfrm>
          <a:custGeom>
            <a:avLst/>
            <a:gdLst>
              <a:gd name="T0" fmla="*/ 1328 w 1328"/>
              <a:gd name="T1" fmla="*/ 1332 h 1332"/>
              <a:gd name="T2" fmla="*/ 0 w 1328"/>
              <a:gd name="T3" fmla="*/ 1332 h 1332"/>
              <a:gd name="T4" fmla="*/ 0 w 1328"/>
              <a:gd name="T5" fmla="*/ 258 h 1332"/>
              <a:gd name="T6" fmla="*/ 670 w 1328"/>
              <a:gd name="T7" fmla="*/ 0 h 1332"/>
              <a:gd name="T8" fmla="*/ 1328 w 1328"/>
              <a:gd name="T9" fmla="*/ 246 h 1332"/>
              <a:gd name="T10" fmla="*/ 1328 w 1328"/>
              <a:gd name="T11" fmla="*/ 1332 h 1332"/>
            </a:gdLst>
            <a:ahLst/>
            <a:cxnLst>
              <a:cxn ang="0">
                <a:pos x="T0" y="T1"/>
              </a:cxn>
              <a:cxn ang="0">
                <a:pos x="T2" y="T3"/>
              </a:cxn>
              <a:cxn ang="0">
                <a:pos x="T4" y="T5"/>
              </a:cxn>
              <a:cxn ang="0">
                <a:pos x="T6" y="T7"/>
              </a:cxn>
              <a:cxn ang="0">
                <a:pos x="T8" y="T9"/>
              </a:cxn>
              <a:cxn ang="0">
                <a:pos x="T10" y="T11"/>
              </a:cxn>
            </a:cxnLst>
            <a:rect l="0" t="0" r="r" b="b"/>
            <a:pathLst>
              <a:path w="1328" h="1332">
                <a:moveTo>
                  <a:pt x="1328" y="1332"/>
                </a:moveTo>
                <a:lnTo>
                  <a:pt x="0" y="1332"/>
                </a:lnTo>
                <a:lnTo>
                  <a:pt x="0" y="258"/>
                </a:lnTo>
                <a:lnTo>
                  <a:pt x="670" y="0"/>
                </a:lnTo>
                <a:lnTo>
                  <a:pt x="1328" y="246"/>
                </a:lnTo>
                <a:lnTo>
                  <a:pt x="1328" y="1332"/>
                </a:lnTo>
                <a:close/>
              </a:path>
            </a:pathLst>
          </a:custGeom>
          <a:solidFill>
            <a:schemeClr val="accent2"/>
          </a:solidFill>
          <a:ln w="9525" cmpd="sng">
            <a:solidFill>
              <a:schemeClr val="accent2"/>
            </a:solidFill>
            <a:prstDash val="solid"/>
            <a:round/>
            <a:headEnd/>
            <a:tailEnd/>
          </a:ln>
        </p:spPr>
        <p:txBody>
          <a:bodyPr lIns="45720" rIns="45720" anchor="ctr"/>
          <a:lstStyle/>
          <a:p>
            <a:endParaRPr lang="en-US" dirty="0">
              <a:solidFill>
                <a:srgbClr val="444444"/>
              </a:solidFill>
              <a:latin typeface="Museo Sans For Dell"/>
            </a:endParaRPr>
          </a:p>
        </p:txBody>
      </p:sp>
      <p:sp>
        <p:nvSpPr>
          <p:cNvPr id="43" name="Freeform 42"/>
          <p:cNvSpPr>
            <a:spLocks/>
          </p:cNvSpPr>
          <p:nvPr/>
        </p:nvSpPr>
        <p:spPr bwMode="auto">
          <a:xfrm>
            <a:off x="4857827" y="2156725"/>
            <a:ext cx="3941115" cy="3657599"/>
          </a:xfrm>
          <a:custGeom>
            <a:avLst/>
            <a:gdLst>
              <a:gd name="T0" fmla="*/ 1329 w 1329"/>
              <a:gd name="T1" fmla="*/ 1333 h 1333"/>
              <a:gd name="T2" fmla="*/ 0 w 1329"/>
              <a:gd name="T3" fmla="*/ 1333 h 1333"/>
              <a:gd name="T4" fmla="*/ 0 w 1329"/>
              <a:gd name="T5" fmla="*/ 258 h 1333"/>
              <a:gd name="T6" fmla="*/ 671 w 1329"/>
              <a:gd name="T7" fmla="*/ 0 h 1333"/>
              <a:gd name="T8" fmla="*/ 1329 w 1329"/>
              <a:gd name="T9" fmla="*/ 252 h 1333"/>
              <a:gd name="T10" fmla="*/ 1329 w 1329"/>
              <a:gd name="T11" fmla="*/ 1333 h 1333"/>
            </a:gdLst>
            <a:ahLst/>
            <a:cxnLst>
              <a:cxn ang="0">
                <a:pos x="T0" y="T1"/>
              </a:cxn>
              <a:cxn ang="0">
                <a:pos x="T2" y="T3"/>
              </a:cxn>
              <a:cxn ang="0">
                <a:pos x="T4" y="T5"/>
              </a:cxn>
              <a:cxn ang="0">
                <a:pos x="T6" y="T7"/>
              </a:cxn>
              <a:cxn ang="0">
                <a:pos x="T8" y="T9"/>
              </a:cxn>
              <a:cxn ang="0">
                <a:pos x="T10" y="T11"/>
              </a:cxn>
            </a:cxnLst>
            <a:rect l="0" t="0" r="r" b="b"/>
            <a:pathLst>
              <a:path w="1329" h="1333">
                <a:moveTo>
                  <a:pt x="1329" y="1333"/>
                </a:moveTo>
                <a:lnTo>
                  <a:pt x="0" y="1333"/>
                </a:lnTo>
                <a:lnTo>
                  <a:pt x="0" y="258"/>
                </a:lnTo>
                <a:lnTo>
                  <a:pt x="671" y="0"/>
                </a:lnTo>
                <a:lnTo>
                  <a:pt x="1329" y="252"/>
                </a:lnTo>
                <a:lnTo>
                  <a:pt x="1329" y="1333"/>
                </a:lnTo>
                <a:close/>
              </a:path>
            </a:pathLst>
          </a:custGeom>
          <a:solidFill>
            <a:schemeClr val="accent3"/>
          </a:solidFill>
          <a:ln w="9525" cmpd="sng">
            <a:solidFill>
              <a:schemeClr val="accent3"/>
            </a:solidFill>
            <a:prstDash val="solid"/>
            <a:round/>
            <a:headEnd/>
            <a:tailEnd/>
          </a:ln>
        </p:spPr>
        <p:txBody>
          <a:bodyPr lIns="45720" rIns="45720" anchor="ctr"/>
          <a:lstStyle/>
          <a:p>
            <a:endParaRPr lang="en-US" dirty="0">
              <a:solidFill>
                <a:srgbClr val="444444"/>
              </a:solidFill>
              <a:latin typeface="Museo Sans For Dell"/>
            </a:endParaRPr>
          </a:p>
        </p:txBody>
      </p:sp>
      <p:sp>
        <p:nvSpPr>
          <p:cNvPr id="48" name="Rounded Rectangle 47"/>
          <p:cNvSpPr/>
          <p:nvPr/>
        </p:nvSpPr>
        <p:spPr>
          <a:xfrm>
            <a:off x="5829063" y="1998206"/>
            <a:ext cx="1998643" cy="964068"/>
          </a:xfrm>
          <a:prstGeom prst="roundRect">
            <a:avLst/>
          </a:prstGeom>
          <a:solidFill>
            <a:schemeClr val="tx2"/>
          </a:solidFill>
          <a:ln w="28575">
            <a:solidFill>
              <a:schemeClr val="tx2">
                <a:lumMod val="65000"/>
              </a:schemeClr>
            </a:solidFill>
          </a:ln>
          <a:effectLst/>
        </p:spPr>
        <p:txBody>
          <a:bodyPr wrap="square" lIns="0" tIns="0" rIns="0" bIns="0" rtlCol="0" anchor="ctr">
            <a:noAutofit/>
          </a:bodyPr>
          <a:lstStyle/>
          <a:p>
            <a:pPr algn="ctr">
              <a:lnSpc>
                <a:spcPct val="90000"/>
              </a:lnSpc>
              <a:spcBef>
                <a:spcPts val="600"/>
              </a:spcBef>
              <a:spcAft>
                <a:spcPts val="0"/>
              </a:spcAft>
            </a:pPr>
            <a:r>
              <a:rPr lang="en-US" sz="1600" b="1" dirty="0" smtClean="0">
                <a:latin typeface="Museo Sans For Dell"/>
              </a:rPr>
              <a:t>ProSupport Plus delivered to your customer</a:t>
            </a:r>
          </a:p>
        </p:txBody>
      </p:sp>
      <p:sp>
        <p:nvSpPr>
          <p:cNvPr id="49" name="Rectangle 48"/>
          <p:cNvSpPr>
            <a:spLocks noChangeArrowheads="1"/>
          </p:cNvSpPr>
          <p:nvPr/>
        </p:nvSpPr>
        <p:spPr bwMode="auto">
          <a:xfrm>
            <a:off x="462676" y="3274883"/>
            <a:ext cx="3941114" cy="1967050"/>
          </a:xfrm>
          <a:prstGeom prst="rect">
            <a:avLst/>
          </a:prstGeom>
          <a:noFill/>
          <a:ln w="6350">
            <a:noFill/>
            <a:miter lim="800000"/>
            <a:headEnd/>
            <a:tailEnd/>
          </a:ln>
        </p:spPr>
        <p:txBody>
          <a:bodyPr lIns="182880" tIns="91440" rIns="91440" bIns="91440"/>
          <a:lstStyle/>
          <a:p>
            <a:pPr marL="114300" indent="-114300">
              <a:spcBef>
                <a:spcPct val="30000"/>
              </a:spcBef>
            </a:pPr>
            <a:r>
              <a:rPr lang="en-US" sz="1400" b="1" dirty="0" smtClean="0">
                <a:solidFill>
                  <a:srgbClr val="FFFFFF"/>
                </a:solidFill>
                <a:latin typeface="Museo Sans For Dell"/>
              </a:rPr>
              <a:t>Key Benefits:</a:t>
            </a:r>
          </a:p>
          <a:p>
            <a:pPr marL="285750" indent="-285750">
              <a:spcBef>
                <a:spcPct val="30000"/>
              </a:spcBef>
              <a:buFont typeface="Arial" pitchFamily="34" charset="0"/>
              <a:buChar char="•"/>
            </a:pPr>
            <a:r>
              <a:rPr lang="en-US" sz="1400" dirty="0">
                <a:solidFill>
                  <a:srgbClr val="FFFFFF"/>
                </a:solidFill>
                <a:latin typeface="Museo Sans For Dell"/>
              </a:rPr>
              <a:t>Dedicated </a:t>
            </a:r>
            <a:r>
              <a:rPr lang="en-US" sz="1400" dirty="0" smtClean="0">
                <a:solidFill>
                  <a:srgbClr val="FFFFFF"/>
                </a:solidFill>
                <a:latin typeface="Museo Sans For Dell"/>
              </a:rPr>
              <a:t>TAM for you</a:t>
            </a:r>
          </a:p>
          <a:p>
            <a:pPr marL="285750" indent="-285750">
              <a:spcBef>
                <a:spcPct val="30000"/>
              </a:spcBef>
              <a:buFont typeface="Arial" pitchFamily="34" charset="0"/>
              <a:buChar char="•"/>
            </a:pPr>
            <a:r>
              <a:rPr lang="en-US" sz="1400" dirty="0" smtClean="0">
                <a:solidFill>
                  <a:srgbClr val="FFFFFF"/>
                </a:solidFill>
                <a:latin typeface="Museo Sans For Dell"/>
              </a:rPr>
              <a:t>Provides  a single report for </a:t>
            </a:r>
            <a:r>
              <a:rPr lang="en-US" sz="1400" i="1" u="sng" dirty="0" smtClean="0">
                <a:solidFill>
                  <a:srgbClr val="FFFFFF"/>
                </a:solidFill>
                <a:latin typeface="Museo Sans For Dell"/>
              </a:rPr>
              <a:t>your </a:t>
            </a:r>
            <a:r>
              <a:rPr lang="en-US" sz="1400" i="1" u="sng" dirty="0" smtClean="0">
                <a:solidFill>
                  <a:schemeClr val="tx2"/>
                </a:solidFill>
                <a:latin typeface="Museo Sans For Dell"/>
              </a:rPr>
              <a:t>multi-customer </a:t>
            </a:r>
            <a:r>
              <a:rPr lang="en-US" sz="1400" i="1" u="sng" dirty="0" smtClean="0">
                <a:solidFill>
                  <a:srgbClr val="FFFFFF"/>
                </a:solidFill>
                <a:latin typeface="Museo Sans For Dell"/>
              </a:rPr>
              <a:t>product environment. **</a:t>
            </a:r>
          </a:p>
          <a:p>
            <a:pPr marL="285750" indent="-285750">
              <a:spcBef>
                <a:spcPct val="30000"/>
              </a:spcBef>
              <a:buFont typeface="Arial" pitchFamily="34" charset="0"/>
              <a:buChar char="•"/>
            </a:pPr>
            <a:r>
              <a:rPr lang="en-US" sz="1400" dirty="0" smtClean="0">
                <a:solidFill>
                  <a:srgbClr val="FFFFFF"/>
                </a:solidFill>
                <a:latin typeface="Museo Sans For Dell"/>
              </a:rPr>
              <a:t>ProSupport </a:t>
            </a:r>
            <a:r>
              <a:rPr lang="en-US" sz="1400" dirty="0">
                <a:solidFill>
                  <a:srgbClr val="FFFFFF"/>
                </a:solidFill>
                <a:latin typeface="Museo Sans For Dell"/>
              </a:rPr>
              <a:t>Plus engineers available 24x7 for </a:t>
            </a:r>
            <a:r>
              <a:rPr lang="en-US" sz="1400" dirty="0" smtClean="0">
                <a:solidFill>
                  <a:srgbClr val="FFFFFF"/>
                </a:solidFill>
                <a:latin typeface="Museo Sans For Dell"/>
              </a:rPr>
              <a:t>support</a:t>
            </a:r>
          </a:p>
          <a:p>
            <a:pPr marL="285750" indent="-285750">
              <a:spcBef>
                <a:spcPct val="30000"/>
              </a:spcBef>
              <a:buFont typeface="Arial" pitchFamily="34" charset="0"/>
              <a:buChar char="•"/>
            </a:pPr>
            <a:r>
              <a:rPr lang="en-US" sz="1400" dirty="0" smtClean="0">
                <a:solidFill>
                  <a:srgbClr val="FFFFFF"/>
                </a:solidFill>
                <a:latin typeface="Museo Sans For Dell"/>
              </a:rPr>
              <a:t>You may set up their customers’ SupportAssist accounts, if desired</a:t>
            </a:r>
          </a:p>
          <a:p>
            <a:pPr marL="285750" indent="-285750">
              <a:spcBef>
                <a:spcPct val="30000"/>
              </a:spcBef>
              <a:buFont typeface="Arial" pitchFamily="34" charset="0"/>
              <a:buChar char="•"/>
            </a:pPr>
            <a:endParaRPr lang="en-US" sz="1400" dirty="0" smtClean="0">
              <a:solidFill>
                <a:srgbClr val="FFFFFF"/>
              </a:solidFill>
              <a:latin typeface="Museo Sans For Dell"/>
            </a:endParaRPr>
          </a:p>
          <a:p>
            <a:pPr marL="285750" indent="-285750">
              <a:spcBef>
                <a:spcPct val="30000"/>
              </a:spcBef>
              <a:buFont typeface="Arial" pitchFamily="34" charset="0"/>
              <a:buChar char="•"/>
            </a:pPr>
            <a:endParaRPr lang="en-US" sz="1400" dirty="0" smtClean="0">
              <a:solidFill>
                <a:srgbClr val="FFFFFF"/>
              </a:solidFill>
              <a:latin typeface="Museo Sans For Dell"/>
            </a:endParaRPr>
          </a:p>
          <a:p>
            <a:pPr marL="285750" indent="-285750">
              <a:spcBef>
                <a:spcPct val="30000"/>
              </a:spcBef>
              <a:buFont typeface="Arial" pitchFamily="34" charset="0"/>
              <a:buChar char="•"/>
            </a:pPr>
            <a:endParaRPr lang="en-US" sz="1400" dirty="0">
              <a:solidFill>
                <a:srgbClr val="FFFFFF"/>
              </a:solidFill>
              <a:latin typeface="Museo Sans For Dell"/>
            </a:endParaRPr>
          </a:p>
          <a:p>
            <a:pPr>
              <a:spcBef>
                <a:spcPct val="30000"/>
              </a:spcBef>
            </a:pPr>
            <a:endParaRPr lang="en-US" sz="1400" dirty="0">
              <a:solidFill>
                <a:srgbClr val="FFFFFF"/>
              </a:solidFill>
              <a:latin typeface="Museo Sans For Dell"/>
            </a:endParaRPr>
          </a:p>
        </p:txBody>
      </p:sp>
      <p:cxnSp>
        <p:nvCxnSpPr>
          <p:cNvPr id="51" name="Straight Connector 50"/>
          <p:cNvCxnSpPr/>
          <p:nvPr/>
        </p:nvCxnSpPr>
        <p:spPr>
          <a:xfrm>
            <a:off x="4953000" y="3290446"/>
            <a:ext cx="36576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55860" y="3290446"/>
            <a:ext cx="36576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1426383" y="1998205"/>
            <a:ext cx="1998643" cy="964069"/>
          </a:xfrm>
          <a:prstGeom prst="roundRect">
            <a:avLst/>
          </a:prstGeom>
          <a:solidFill>
            <a:schemeClr val="tx2"/>
          </a:solidFill>
          <a:ln w="28575">
            <a:solidFill>
              <a:schemeClr val="tx2">
                <a:lumMod val="65000"/>
              </a:schemeClr>
            </a:solidFill>
          </a:ln>
          <a:effectLst/>
        </p:spPr>
        <p:txBody>
          <a:bodyPr wrap="square" lIns="0" tIns="0" rIns="0" bIns="0" rtlCol="0" anchor="ctr">
            <a:noAutofit/>
          </a:bodyPr>
          <a:lstStyle/>
          <a:p>
            <a:pPr algn="ctr">
              <a:lnSpc>
                <a:spcPct val="90000"/>
              </a:lnSpc>
              <a:spcBef>
                <a:spcPts val="600"/>
              </a:spcBef>
              <a:spcAft>
                <a:spcPts val="0"/>
              </a:spcAft>
            </a:pPr>
            <a:r>
              <a:rPr lang="en-US" sz="1600" b="1" dirty="0" smtClean="0">
                <a:latin typeface="Museo Sans For Dell"/>
              </a:rPr>
              <a:t>ProSupport Plus delivered to you</a:t>
            </a:r>
          </a:p>
        </p:txBody>
      </p:sp>
      <p:sp>
        <p:nvSpPr>
          <p:cNvPr id="2" name="TextBox 1"/>
          <p:cNvSpPr txBox="1"/>
          <p:nvPr/>
        </p:nvSpPr>
        <p:spPr>
          <a:xfrm>
            <a:off x="232913" y="5935586"/>
            <a:ext cx="8911087" cy="911019"/>
          </a:xfrm>
          <a:prstGeom prst="rect">
            <a:avLst/>
          </a:prstGeom>
          <a:solidFill>
            <a:schemeClr val="tx2"/>
          </a:solidFill>
        </p:spPr>
        <p:txBody>
          <a:bodyPr wrap="square" rtlCol="0">
            <a:spAutoFit/>
          </a:bodyPr>
          <a:lstStyle/>
          <a:p>
            <a:pPr>
              <a:lnSpc>
                <a:spcPct val="90000"/>
              </a:lnSpc>
              <a:spcBef>
                <a:spcPts val="600"/>
              </a:spcBef>
              <a:spcAft>
                <a:spcPts val="0"/>
              </a:spcAft>
              <a:buClr>
                <a:schemeClr val="bg1"/>
              </a:buClr>
            </a:pPr>
            <a:r>
              <a:rPr lang="en-US" sz="1200" dirty="0" smtClean="0">
                <a:latin typeface="+mn-lt"/>
              </a:rPr>
              <a:t>*</a:t>
            </a:r>
            <a:r>
              <a:rPr lang="en-US" sz="1200" dirty="0" err="1" smtClean="0">
                <a:latin typeface="+mn-lt"/>
              </a:rPr>
              <a:t>SupportAssist</a:t>
            </a:r>
            <a:r>
              <a:rPr lang="en-US" sz="1200" dirty="0" smtClean="0">
                <a:latin typeface="+mn-lt"/>
              </a:rPr>
              <a:t> mandatory to receive proactive reporting and system maintenance deliverables. </a:t>
            </a:r>
          </a:p>
          <a:p>
            <a:pPr>
              <a:lnSpc>
                <a:spcPct val="90000"/>
              </a:lnSpc>
              <a:spcBef>
                <a:spcPts val="600"/>
              </a:spcBef>
              <a:spcAft>
                <a:spcPts val="0"/>
              </a:spcAft>
              <a:buClr>
                <a:schemeClr val="bg1"/>
              </a:buClr>
            </a:pPr>
            <a:r>
              <a:rPr lang="en-US" sz="1200" dirty="0" smtClean="0">
                <a:solidFill>
                  <a:srgbClr val="FF0000"/>
                </a:solidFill>
                <a:latin typeface="+mn-lt"/>
              </a:rPr>
              <a:t>**</a:t>
            </a:r>
            <a:r>
              <a:rPr lang="en-US" sz="1200" b="1" u="sng" dirty="0" smtClean="0">
                <a:solidFill>
                  <a:srgbClr val="FF0000"/>
                </a:solidFill>
                <a:latin typeface="+mn-lt"/>
              </a:rPr>
              <a:t>IMPORTANT</a:t>
            </a:r>
            <a:r>
              <a:rPr lang="en-US" sz="1200" b="1" u="sng" dirty="0">
                <a:solidFill>
                  <a:srgbClr val="FF0000"/>
                </a:solidFill>
                <a:latin typeface="+mn-lt"/>
              </a:rPr>
              <a:t>:</a:t>
            </a:r>
            <a:r>
              <a:rPr lang="en-US" sz="1200" b="1" dirty="0">
                <a:solidFill>
                  <a:srgbClr val="FF0000"/>
                </a:solidFill>
                <a:latin typeface="+mn-lt"/>
              </a:rPr>
              <a:t>  </a:t>
            </a:r>
            <a:r>
              <a:rPr lang="en-US" sz="1200" dirty="0">
                <a:latin typeface="+mn-lt"/>
              </a:rPr>
              <a:t>When delivered to </a:t>
            </a:r>
            <a:r>
              <a:rPr lang="en-US" sz="1200" dirty="0" smtClean="0">
                <a:latin typeface="+mn-lt"/>
              </a:rPr>
              <a:t>you, </a:t>
            </a:r>
            <a:r>
              <a:rPr lang="en-US" sz="1200" dirty="0">
                <a:latin typeface="+mn-lt"/>
              </a:rPr>
              <a:t>reports are not categorized by customer. </a:t>
            </a:r>
            <a:r>
              <a:rPr lang="en-US" sz="1200" dirty="0" smtClean="0">
                <a:latin typeface="+mn-lt"/>
              </a:rPr>
              <a:t>You </a:t>
            </a:r>
            <a:r>
              <a:rPr lang="en-US" sz="1200" dirty="0">
                <a:latin typeface="+mn-lt"/>
              </a:rPr>
              <a:t>must </a:t>
            </a:r>
            <a:r>
              <a:rPr lang="en-US" sz="1200" b="1" u="sng" dirty="0">
                <a:latin typeface="+mn-lt"/>
              </a:rPr>
              <a:t>manually divide</a:t>
            </a:r>
            <a:r>
              <a:rPr lang="en-US" sz="1200" dirty="0">
                <a:latin typeface="+mn-lt"/>
              </a:rPr>
              <a:t> reports according </a:t>
            </a:r>
            <a:r>
              <a:rPr lang="en-US" sz="1200" dirty="0" smtClean="0">
                <a:latin typeface="+mn-lt"/>
              </a:rPr>
              <a:t>to your customers.</a:t>
            </a:r>
            <a:endParaRPr lang="en-US" sz="1200" dirty="0">
              <a:latin typeface="+mn-lt"/>
            </a:endParaRPr>
          </a:p>
          <a:p>
            <a:pPr>
              <a:lnSpc>
                <a:spcPct val="90000"/>
              </a:lnSpc>
              <a:spcBef>
                <a:spcPts val="600"/>
              </a:spcBef>
              <a:spcAft>
                <a:spcPts val="0"/>
              </a:spcAft>
              <a:buClr>
                <a:schemeClr val="bg1"/>
              </a:buClr>
            </a:pPr>
            <a:endParaRPr lang="en-US" sz="1200" i="1" dirty="0" smtClean="0">
              <a:latin typeface="+mn-lt"/>
            </a:endParaRPr>
          </a:p>
        </p:txBody>
      </p:sp>
      <p:sp>
        <p:nvSpPr>
          <p:cNvPr id="18" name="Rounded Rectangle 17"/>
          <p:cNvSpPr/>
          <p:nvPr/>
        </p:nvSpPr>
        <p:spPr>
          <a:xfrm>
            <a:off x="4358874" y="1635835"/>
            <a:ext cx="456422" cy="327520"/>
          </a:xfrm>
          <a:prstGeom prst="roundRect">
            <a:avLst/>
          </a:prstGeom>
          <a:solidFill>
            <a:schemeClr val="tx2"/>
          </a:solidFill>
          <a:ln w="28575">
            <a:solidFill>
              <a:schemeClr val="tx2">
                <a:lumMod val="65000"/>
              </a:schemeClr>
            </a:solidFill>
          </a:ln>
          <a:effectLst/>
        </p:spPr>
        <p:txBody>
          <a:bodyPr wrap="square" lIns="0" tIns="0" rIns="0" bIns="0" rtlCol="0" anchor="ctr">
            <a:noAutofit/>
          </a:bodyPr>
          <a:lstStyle/>
          <a:p>
            <a:pPr algn="ctr">
              <a:lnSpc>
                <a:spcPct val="90000"/>
              </a:lnSpc>
              <a:spcBef>
                <a:spcPts val="600"/>
              </a:spcBef>
              <a:spcAft>
                <a:spcPts val="0"/>
              </a:spcAft>
            </a:pPr>
            <a:r>
              <a:rPr lang="en-US" sz="1600" b="1" dirty="0" smtClean="0">
                <a:latin typeface="Museo Sans For Dell"/>
              </a:rPr>
              <a:t>OR</a:t>
            </a:r>
          </a:p>
        </p:txBody>
      </p:sp>
      <p:sp>
        <p:nvSpPr>
          <p:cNvPr id="3" name="TextBox 2"/>
          <p:cNvSpPr txBox="1"/>
          <p:nvPr/>
        </p:nvSpPr>
        <p:spPr>
          <a:xfrm>
            <a:off x="3571338" y="1963355"/>
            <a:ext cx="2096218" cy="867930"/>
          </a:xfrm>
          <a:prstGeom prst="rect">
            <a:avLst/>
          </a:prstGeom>
          <a:noFill/>
        </p:spPr>
        <p:txBody>
          <a:bodyPr wrap="square" rtlCol="0">
            <a:spAutoFit/>
          </a:bodyPr>
          <a:lstStyle/>
          <a:p>
            <a:pPr algn="ctr">
              <a:lnSpc>
                <a:spcPct val="90000"/>
              </a:lnSpc>
              <a:spcBef>
                <a:spcPts val="600"/>
              </a:spcBef>
              <a:spcAft>
                <a:spcPts val="0"/>
              </a:spcAft>
              <a:buClr>
                <a:schemeClr val="bg1"/>
              </a:buClr>
            </a:pPr>
            <a:r>
              <a:rPr lang="en-US" sz="1400" dirty="0" smtClean="0">
                <a:latin typeface="+mn-lt"/>
              </a:rPr>
              <a:t>Available to only one entity, either you or your customer, </a:t>
            </a:r>
            <a:r>
              <a:rPr lang="en-US" sz="1400" b="1" u="sng" dirty="0" smtClean="0">
                <a:latin typeface="+mn-lt"/>
              </a:rPr>
              <a:t>not both</a:t>
            </a:r>
          </a:p>
        </p:txBody>
      </p:sp>
      <p:sp>
        <p:nvSpPr>
          <p:cNvPr id="42" name="Rectangle 41"/>
          <p:cNvSpPr>
            <a:spLocks noChangeArrowheads="1"/>
          </p:cNvSpPr>
          <p:nvPr/>
        </p:nvSpPr>
        <p:spPr bwMode="auto">
          <a:xfrm>
            <a:off x="4856034" y="3266257"/>
            <a:ext cx="3941115" cy="1967050"/>
          </a:xfrm>
          <a:prstGeom prst="rect">
            <a:avLst/>
          </a:prstGeom>
          <a:noFill/>
          <a:ln w="6350">
            <a:noFill/>
            <a:miter lim="800000"/>
            <a:headEnd/>
            <a:tailEnd/>
          </a:ln>
        </p:spPr>
        <p:txBody>
          <a:bodyPr lIns="182880" tIns="91440" rIns="91440" bIns="91440"/>
          <a:lstStyle/>
          <a:p>
            <a:pPr marL="114300" indent="-114300">
              <a:spcBef>
                <a:spcPct val="30000"/>
              </a:spcBef>
            </a:pPr>
            <a:r>
              <a:rPr lang="en-US" sz="1400" b="1" dirty="0" smtClean="0">
                <a:solidFill>
                  <a:srgbClr val="FFFFFF"/>
                </a:solidFill>
                <a:latin typeface="Museo Sans For Dell"/>
              </a:rPr>
              <a:t>Key Benefits:</a:t>
            </a:r>
            <a:endParaRPr lang="en-US" sz="1400" b="1" dirty="0">
              <a:solidFill>
                <a:srgbClr val="FFFFFF"/>
              </a:solidFill>
              <a:latin typeface="Museo Sans For Dell"/>
            </a:endParaRPr>
          </a:p>
          <a:p>
            <a:pPr marL="285750" indent="-285750">
              <a:spcBef>
                <a:spcPct val="30000"/>
              </a:spcBef>
              <a:buFont typeface="Arial" pitchFamily="34" charset="0"/>
              <a:buChar char="•"/>
            </a:pPr>
            <a:r>
              <a:rPr lang="en-US" sz="1400" dirty="0">
                <a:solidFill>
                  <a:srgbClr val="FFFFFF"/>
                </a:solidFill>
                <a:latin typeface="Museo Sans For Dell"/>
              </a:rPr>
              <a:t>Dedicated </a:t>
            </a:r>
            <a:r>
              <a:rPr lang="en-US" sz="1400" dirty="0" smtClean="0">
                <a:solidFill>
                  <a:srgbClr val="FFFFFF"/>
                </a:solidFill>
                <a:latin typeface="Museo Sans For Dell"/>
              </a:rPr>
              <a:t>TAM for your customer</a:t>
            </a:r>
            <a:endParaRPr lang="en-US" sz="1400" dirty="0">
              <a:solidFill>
                <a:srgbClr val="FFFFFF"/>
              </a:solidFill>
              <a:latin typeface="Museo Sans For Dell"/>
            </a:endParaRPr>
          </a:p>
          <a:p>
            <a:pPr marL="285750" indent="-285750">
              <a:spcBef>
                <a:spcPct val="30000"/>
              </a:spcBef>
              <a:buFont typeface="Arial" pitchFamily="34" charset="0"/>
              <a:buChar char="•"/>
            </a:pPr>
            <a:r>
              <a:rPr lang="en-US" sz="1400" dirty="0" smtClean="0">
                <a:solidFill>
                  <a:srgbClr val="FFFFFF"/>
                </a:solidFill>
                <a:latin typeface="Museo Sans For Dell"/>
              </a:rPr>
              <a:t>Provides your customer with insight into </a:t>
            </a:r>
            <a:r>
              <a:rPr lang="en-US" sz="1400" i="1" u="sng" dirty="0" smtClean="0">
                <a:solidFill>
                  <a:srgbClr val="FFFFFF"/>
                </a:solidFill>
                <a:latin typeface="Museo Sans For Dell"/>
              </a:rPr>
              <a:t>their environment</a:t>
            </a:r>
            <a:r>
              <a:rPr lang="en-US" sz="1400" dirty="0" smtClean="0">
                <a:solidFill>
                  <a:srgbClr val="FFFFFF"/>
                </a:solidFill>
                <a:latin typeface="Museo Sans For Dell"/>
              </a:rPr>
              <a:t> through reporting</a:t>
            </a:r>
          </a:p>
          <a:p>
            <a:pPr marL="285750" indent="-285750">
              <a:spcBef>
                <a:spcPct val="30000"/>
              </a:spcBef>
              <a:buFont typeface="Arial" pitchFamily="34" charset="0"/>
              <a:buChar char="•"/>
            </a:pPr>
            <a:r>
              <a:rPr lang="en-US" sz="1400" dirty="0" smtClean="0">
                <a:solidFill>
                  <a:srgbClr val="FFFFFF"/>
                </a:solidFill>
                <a:latin typeface="Museo Sans For Dell"/>
              </a:rPr>
              <a:t>ProSupport Plus engineers available 24x7 for customer support</a:t>
            </a:r>
          </a:p>
        </p:txBody>
      </p:sp>
      <p:sp>
        <p:nvSpPr>
          <p:cNvPr id="19" name="TextBox 18"/>
          <p:cNvSpPr txBox="1"/>
          <p:nvPr/>
        </p:nvSpPr>
        <p:spPr>
          <a:xfrm>
            <a:off x="440237" y="6611810"/>
            <a:ext cx="265176" cy="118872"/>
          </a:xfrm>
          <a:prstGeom prst="rect">
            <a:avLst/>
          </a:prstGeom>
        </p:spPr>
        <p:txBody>
          <a:bodyPr vert="horz" lIns="0" tIns="0" rIns="0" bIns="0" rtlCol="0" anchor="ctr">
            <a:noAutofit/>
          </a:bodyPr>
          <a:lstStyle/>
          <a:p>
            <a:pPr>
              <a:lnSpc>
                <a:spcPct val="90000"/>
              </a:lnSpc>
              <a:buClr>
                <a:srgbClr val="0085C3"/>
              </a:buClr>
            </a:pPr>
            <a:fld id="{58EC7406-F4CC-4ABF-902E-2AF4E70E5C0F}" type="slidenum">
              <a:rPr lang="en-US" sz="900" smtClean="0">
                <a:solidFill>
                  <a:srgbClr val="000000">
                    <a:lumMod val="50000"/>
                    <a:lumOff val="50000"/>
                  </a:srgbClr>
                </a:solidFill>
                <a:latin typeface="Museo Sans For Dell"/>
              </a:rPr>
              <a:pPr>
                <a:lnSpc>
                  <a:spcPct val="90000"/>
                </a:lnSpc>
                <a:buClr>
                  <a:srgbClr val="0085C3"/>
                </a:buClr>
              </a:pPr>
              <a:t>4</a:t>
            </a:fld>
            <a:endParaRPr lang="en-US" sz="900" dirty="0" err="1" smtClean="0">
              <a:solidFill>
                <a:srgbClr val="000000">
                  <a:lumMod val="50000"/>
                  <a:lumOff val="50000"/>
                </a:srgbClr>
              </a:solidFill>
              <a:latin typeface="Museo Sans For Dell"/>
            </a:endParaRPr>
          </a:p>
        </p:txBody>
      </p:sp>
    </p:spTree>
    <p:extLst>
      <p:ext uri="{BB962C8B-B14F-4D97-AF65-F5344CB8AC3E}">
        <p14:creationId xmlns:p14="http://schemas.microsoft.com/office/powerpoint/2010/main" val="878903467"/>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128"/>
          <p:cNvSpPr/>
          <p:nvPr/>
        </p:nvSpPr>
        <p:spPr>
          <a:xfrm>
            <a:off x="6760312" y="1409528"/>
            <a:ext cx="1063082" cy="4505117"/>
          </a:xfrm>
          <a:prstGeom prst="rect">
            <a:avLst/>
          </a:prstGeom>
          <a:solidFill>
            <a:schemeClr val="accent1"/>
          </a:solidFill>
          <a:effectLst/>
        </p:spPr>
        <p:txBody>
          <a:bodyPr wrap="square" lIns="182880" tIns="137160" rIns="137160" bIns="137160" rtlCol="0" anchor="ctr">
            <a:noAutofit/>
          </a:bodyPr>
          <a:lstStyle/>
          <a:p>
            <a:pPr algn="ctr">
              <a:lnSpc>
                <a:spcPct val="90000"/>
              </a:lnSpc>
              <a:spcBef>
                <a:spcPts val="600"/>
              </a:spcBef>
            </a:pPr>
            <a:endParaRPr lang="en-US" sz="2000" dirty="0">
              <a:solidFill>
                <a:srgbClr val="FFFFFF"/>
              </a:solidFill>
            </a:endParaRPr>
          </a:p>
        </p:txBody>
      </p:sp>
      <p:sp>
        <p:nvSpPr>
          <p:cNvPr id="131" name="TextBox 130"/>
          <p:cNvSpPr txBox="1"/>
          <p:nvPr/>
        </p:nvSpPr>
        <p:spPr>
          <a:xfrm>
            <a:off x="6803804" y="1631649"/>
            <a:ext cx="967369" cy="253808"/>
          </a:xfrm>
          <a:prstGeom prst="rect">
            <a:avLst/>
          </a:prstGeom>
          <a:noFill/>
        </p:spPr>
        <p:txBody>
          <a:bodyPr wrap="square" lIns="45720" tIns="45720" rIns="0" bIns="0" rtlCol="0" anchor="t" anchorCtr="0">
            <a:noAutofit/>
          </a:bodyPr>
          <a:lstStyle/>
          <a:p>
            <a:pPr algn="ctr"/>
            <a:r>
              <a:rPr lang="en-US" sz="1200" b="1" dirty="0">
                <a:solidFill>
                  <a:srgbClr val="FFFFFF"/>
                </a:solidFill>
                <a:latin typeface="Museo Sans For Dell"/>
              </a:rPr>
              <a:t>ProSupport</a:t>
            </a:r>
          </a:p>
        </p:txBody>
      </p:sp>
      <p:sp>
        <p:nvSpPr>
          <p:cNvPr id="132" name="Rectangle 131"/>
          <p:cNvSpPr/>
          <p:nvPr/>
        </p:nvSpPr>
        <p:spPr>
          <a:xfrm>
            <a:off x="5591929" y="1409528"/>
            <a:ext cx="1063082" cy="4505117"/>
          </a:xfrm>
          <a:prstGeom prst="rect">
            <a:avLst/>
          </a:prstGeom>
          <a:solidFill>
            <a:schemeClr val="accent1"/>
          </a:solidFill>
          <a:effectLst/>
        </p:spPr>
        <p:txBody>
          <a:bodyPr wrap="square" lIns="182880" tIns="137160" rIns="137160" bIns="137160" rtlCol="0" anchor="ctr">
            <a:noAutofit/>
          </a:bodyPr>
          <a:lstStyle/>
          <a:p>
            <a:pPr algn="ctr">
              <a:lnSpc>
                <a:spcPct val="90000"/>
              </a:lnSpc>
              <a:spcBef>
                <a:spcPts val="600"/>
              </a:spcBef>
            </a:pPr>
            <a:endParaRPr lang="en-US" sz="2000" dirty="0">
              <a:solidFill>
                <a:srgbClr val="FFFFFF"/>
              </a:solidFill>
            </a:endParaRPr>
          </a:p>
        </p:txBody>
      </p:sp>
      <p:sp>
        <p:nvSpPr>
          <p:cNvPr id="134" name="Rectangle 133"/>
          <p:cNvSpPr/>
          <p:nvPr/>
        </p:nvSpPr>
        <p:spPr>
          <a:xfrm>
            <a:off x="7907896" y="1409528"/>
            <a:ext cx="1068021" cy="4505117"/>
          </a:xfrm>
          <a:prstGeom prst="rect">
            <a:avLst/>
          </a:prstGeom>
          <a:solidFill>
            <a:schemeClr val="accent3"/>
          </a:solidFill>
          <a:effectLst/>
        </p:spPr>
        <p:txBody>
          <a:bodyPr wrap="square" lIns="182880" tIns="137160" rIns="137160" bIns="137160" rtlCol="0" anchor="ctr">
            <a:noAutofit/>
          </a:bodyPr>
          <a:lstStyle/>
          <a:p>
            <a:pPr algn="ctr">
              <a:lnSpc>
                <a:spcPct val="90000"/>
              </a:lnSpc>
              <a:spcBef>
                <a:spcPts val="600"/>
              </a:spcBef>
            </a:pPr>
            <a:endParaRPr lang="en-US" sz="2000" dirty="0">
              <a:solidFill>
                <a:srgbClr val="FFFFFF"/>
              </a:solidFill>
            </a:endParaRPr>
          </a:p>
        </p:txBody>
      </p:sp>
      <p:sp>
        <p:nvSpPr>
          <p:cNvPr id="143" name="TextBox 142"/>
          <p:cNvSpPr txBox="1"/>
          <p:nvPr/>
        </p:nvSpPr>
        <p:spPr>
          <a:xfrm>
            <a:off x="7972927" y="1615380"/>
            <a:ext cx="924910" cy="451924"/>
          </a:xfrm>
          <a:prstGeom prst="rect">
            <a:avLst/>
          </a:prstGeom>
          <a:noFill/>
        </p:spPr>
        <p:txBody>
          <a:bodyPr wrap="square" lIns="45720" tIns="45720" rIns="0" bIns="0" rtlCol="0" anchor="t" anchorCtr="0">
            <a:noAutofit/>
          </a:bodyPr>
          <a:lstStyle/>
          <a:p>
            <a:pPr algn="ctr"/>
            <a:r>
              <a:rPr lang="en-US" sz="1200" b="1" dirty="0">
                <a:solidFill>
                  <a:srgbClr val="FFFFFF"/>
                </a:solidFill>
                <a:latin typeface="Museo Sans For Dell"/>
              </a:rPr>
              <a:t>ProSupport Plus</a:t>
            </a:r>
          </a:p>
        </p:txBody>
      </p:sp>
      <p:sp>
        <p:nvSpPr>
          <p:cNvPr id="156" name="TextBox 155"/>
          <p:cNvSpPr txBox="1"/>
          <p:nvPr/>
        </p:nvSpPr>
        <p:spPr>
          <a:xfrm>
            <a:off x="6760312" y="2261988"/>
            <a:ext cx="1063082" cy="369332"/>
          </a:xfrm>
          <a:prstGeom prst="rect">
            <a:avLst/>
          </a:prstGeom>
          <a:noFill/>
        </p:spPr>
        <p:txBody>
          <a:bodyPr wrap="square" rtlCol="0">
            <a:spAutoFit/>
          </a:bodyPr>
          <a:lstStyle/>
          <a:p>
            <a:pPr algn="ctr"/>
            <a:r>
              <a:rPr lang="en-US" sz="900" b="1" dirty="0">
                <a:solidFill>
                  <a:srgbClr val="FFFFFF"/>
                </a:solidFill>
                <a:latin typeface="Museo Sans For Dell"/>
                <a:sym typeface="Wingdings 2"/>
              </a:rPr>
              <a:t>NBD or Mission Critical</a:t>
            </a:r>
            <a:endParaRPr lang="en-US" sz="900" b="1" dirty="0">
              <a:solidFill>
                <a:srgbClr val="FFFFFF"/>
              </a:solidFill>
              <a:latin typeface="Museo Sans For Dell"/>
            </a:endParaRPr>
          </a:p>
        </p:txBody>
      </p:sp>
      <p:sp>
        <p:nvSpPr>
          <p:cNvPr id="157" name="TextBox 156"/>
          <p:cNvSpPr txBox="1"/>
          <p:nvPr/>
        </p:nvSpPr>
        <p:spPr>
          <a:xfrm>
            <a:off x="6788784" y="2880354"/>
            <a:ext cx="1019031" cy="307777"/>
          </a:xfrm>
          <a:prstGeom prst="rect">
            <a:avLst/>
          </a:prstGeom>
          <a:noFill/>
        </p:spPr>
        <p:txBody>
          <a:bodyPr wrap="square" rtlCol="0">
            <a:spAutoFit/>
          </a:bodyPr>
          <a:lstStyle/>
          <a:p>
            <a:pPr algn="ctr"/>
            <a:r>
              <a:rPr lang="en-US" sz="1400" b="1" dirty="0">
                <a:solidFill>
                  <a:srgbClr val="FFFFFF"/>
                </a:solidFill>
                <a:latin typeface="Museo Sans For Dell"/>
                <a:sym typeface="Wingdings 2"/>
              </a:rPr>
              <a:t></a:t>
            </a:r>
            <a:endParaRPr lang="en-US" sz="1400" b="1" dirty="0">
              <a:solidFill>
                <a:srgbClr val="FFFFFF"/>
              </a:solidFill>
              <a:latin typeface="Museo Sans For Dell"/>
            </a:endParaRPr>
          </a:p>
        </p:txBody>
      </p:sp>
      <p:sp>
        <p:nvSpPr>
          <p:cNvPr id="158" name="TextBox 157"/>
          <p:cNvSpPr txBox="1"/>
          <p:nvPr/>
        </p:nvSpPr>
        <p:spPr>
          <a:xfrm>
            <a:off x="6795292" y="2601608"/>
            <a:ext cx="1019031" cy="307777"/>
          </a:xfrm>
          <a:prstGeom prst="rect">
            <a:avLst/>
          </a:prstGeom>
          <a:noFill/>
        </p:spPr>
        <p:txBody>
          <a:bodyPr wrap="square" rtlCol="0">
            <a:spAutoFit/>
          </a:bodyPr>
          <a:lstStyle/>
          <a:p>
            <a:pPr algn="ctr"/>
            <a:r>
              <a:rPr lang="en-US" sz="1400" b="1" dirty="0">
                <a:solidFill>
                  <a:srgbClr val="FFFFFF"/>
                </a:solidFill>
                <a:latin typeface="Museo Sans For Dell"/>
                <a:sym typeface="Wingdings 2"/>
              </a:rPr>
              <a:t></a:t>
            </a:r>
            <a:endParaRPr lang="en-US" sz="1400" b="1" dirty="0">
              <a:solidFill>
                <a:srgbClr val="FFFFFF"/>
              </a:solidFill>
              <a:latin typeface="Museo Sans For Dell"/>
            </a:endParaRPr>
          </a:p>
        </p:txBody>
      </p:sp>
      <p:sp>
        <p:nvSpPr>
          <p:cNvPr id="159" name="TextBox 158"/>
          <p:cNvSpPr txBox="1"/>
          <p:nvPr/>
        </p:nvSpPr>
        <p:spPr>
          <a:xfrm>
            <a:off x="6782091" y="3435143"/>
            <a:ext cx="1019031" cy="307777"/>
          </a:xfrm>
          <a:prstGeom prst="rect">
            <a:avLst/>
          </a:prstGeom>
          <a:noFill/>
        </p:spPr>
        <p:txBody>
          <a:bodyPr wrap="square" rtlCol="0">
            <a:spAutoFit/>
          </a:bodyPr>
          <a:lstStyle/>
          <a:p>
            <a:pPr algn="ctr"/>
            <a:r>
              <a:rPr lang="en-US" sz="1400" b="1" dirty="0">
                <a:solidFill>
                  <a:srgbClr val="FFFFFF"/>
                </a:solidFill>
                <a:latin typeface="Museo Sans For Dell"/>
                <a:sym typeface="Wingdings 2"/>
              </a:rPr>
              <a:t></a:t>
            </a:r>
            <a:endParaRPr lang="en-US" sz="1400" b="1" dirty="0">
              <a:solidFill>
                <a:srgbClr val="FFFFFF"/>
              </a:solidFill>
              <a:latin typeface="Museo Sans For Dell"/>
            </a:endParaRPr>
          </a:p>
        </p:txBody>
      </p:sp>
      <p:sp>
        <p:nvSpPr>
          <p:cNvPr id="160" name="TextBox 159"/>
          <p:cNvSpPr txBox="1"/>
          <p:nvPr/>
        </p:nvSpPr>
        <p:spPr>
          <a:xfrm>
            <a:off x="6782091" y="3698148"/>
            <a:ext cx="1019031" cy="307777"/>
          </a:xfrm>
          <a:prstGeom prst="rect">
            <a:avLst/>
          </a:prstGeom>
          <a:noFill/>
        </p:spPr>
        <p:txBody>
          <a:bodyPr wrap="square" rtlCol="0">
            <a:spAutoFit/>
          </a:bodyPr>
          <a:lstStyle/>
          <a:p>
            <a:pPr algn="ctr"/>
            <a:r>
              <a:rPr lang="en-US" sz="1400" b="1" dirty="0">
                <a:solidFill>
                  <a:srgbClr val="FFFFFF"/>
                </a:solidFill>
                <a:latin typeface="Museo Sans For Dell"/>
                <a:sym typeface="Wingdings 2"/>
              </a:rPr>
              <a:t></a:t>
            </a:r>
            <a:endParaRPr lang="en-US" sz="1400" b="1" dirty="0">
              <a:solidFill>
                <a:srgbClr val="FFFFFF"/>
              </a:solidFill>
              <a:latin typeface="Museo Sans For Dell"/>
            </a:endParaRPr>
          </a:p>
        </p:txBody>
      </p:sp>
      <p:sp>
        <p:nvSpPr>
          <p:cNvPr id="161" name="TextBox 160"/>
          <p:cNvSpPr txBox="1"/>
          <p:nvPr/>
        </p:nvSpPr>
        <p:spPr>
          <a:xfrm>
            <a:off x="6774086" y="3974773"/>
            <a:ext cx="1019031" cy="307777"/>
          </a:xfrm>
          <a:prstGeom prst="rect">
            <a:avLst/>
          </a:prstGeom>
          <a:noFill/>
        </p:spPr>
        <p:txBody>
          <a:bodyPr wrap="square" rtlCol="0">
            <a:spAutoFit/>
          </a:bodyPr>
          <a:lstStyle/>
          <a:p>
            <a:pPr algn="ctr"/>
            <a:r>
              <a:rPr lang="en-US" sz="1400" b="1" dirty="0">
                <a:solidFill>
                  <a:srgbClr val="FFFFFF"/>
                </a:solidFill>
                <a:latin typeface="Museo Sans For Dell"/>
                <a:sym typeface="Wingdings 2"/>
              </a:rPr>
              <a:t></a:t>
            </a:r>
            <a:endParaRPr lang="en-US" sz="1400" b="1" dirty="0">
              <a:solidFill>
                <a:srgbClr val="FFFFFF"/>
              </a:solidFill>
              <a:latin typeface="Museo Sans For Dell"/>
            </a:endParaRPr>
          </a:p>
        </p:txBody>
      </p:sp>
      <p:sp>
        <p:nvSpPr>
          <p:cNvPr id="162" name="TextBox 161"/>
          <p:cNvSpPr txBox="1"/>
          <p:nvPr/>
        </p:nvSpPr>
        <p:spPr>
          <a:xfrm>
            <a:off x="6774086" y="4261532"/>
            <a:ext cx="1019031" cy="307777"/>
          </a:xfrm>
          <a:prstGeom prst="rect">
            <a:avLst/>
          </a:prstGeom>
          <a:noFill/>
        </p:spPr>
        <p:txBody>
          <a:bodyPr wrap="square" rtlCol="0">
            <a:spAutoFit/>
          </a:bodyPr>
          <a:lstStyle/>
          <a:p>
            <a:pPr algn="ctr"/>
            <a:r>
              <a:rPr lang="en-US" sz="1400" b="1" dirty="0">
                <a:solidFill>
                  <a:srgbClr val="FFFFFF"/>
                </a:solidFill>
                <a:latin typeface="Museo Sans For Dell"/>
                <a:sym typeface="Wingdings 2"/>
              </a:rPr>
              <a:t></a:t>
            </a:r>
            <a:endParaRPr lang="en-US" sz="1400" b="1" dirty="0">
              <a:solidFill>
                <a:srgbClr val="FFFFFF"/>
              </a:solidFill>
              <a:latin typeface="Museo Sans For Dell"/>
            </a:endParaRPr>
          </a:p>
        </p:txBody>
      </p:sp>
      <p:sp>
        <p:nvSpPr>
          <p:cNvPr id="163" name="TextBox 162"/>
          <p:cNvSpPr txBox="1"/>
          <p:nvPr/>
        </p:nvSpPr>
        <p:spPr>
          <a:xfrm>
            <a:off x="6785270" y="3145795"/>
            <a:ext cx="1019031" cy="307777"/>
          </a:xfrm>
          <a:prstGeom prst="rect">
            <a:avLst/>
          </a:prstGeom>
          <a:noFill/>
        </p:spPr>
        <p:txBody>
          <a:bodyPr wrap="square" rtlCol="0">
            <a:spAutoFit/>
          </a:bodyPr>
          <a:lstStyle/>
          <a:p>
            <a:pPr algn="ctr"/>
            <a:r>
              <a:rPr lang="en-US" sz="1400" b="1" dirty="0">
                <a:solidFill>
                  <a:srgbClr val="FFFFFF"/>
                </a:solidFill>
                <a:latin typeface="Museo Sans For Dell"/>
                <a:sym typeface="Wingdings 2"/>
              </a:rPr>
              <a:t></a:t>
            </a:r>
            <a:endParaRPr lang="en-US" sz="1400" b="1" dirty="0">
              <a:solidFill>
                <a:srgbClr val="FFFFFF"/>
              </a:solidFill>
              <a:latin typeface="Museo Sans For Dell"/>
            </a:endParaRPr>
          </a:p>
        </p:txBody>
      </p:sp>
      <p:sp>
        <p:nvSpPr>
          <p:cNvPr id="165" name="TextBox 164"/>
          <p:cNvSpPr txBox="1"/>
          <p:nvPr/>
        </p:nvSpPr>
        <p:spPr>
          <a:xfrm>
            <a:off x="7954980" y="2879638"/>
            <a:ext cx="1019031" cy="307777"/>
          </a:xfrm>
          <a:prstGeom prst="rect">
            <a:avLst/>
          </a:prstGeom>
          <a:noFill/>
        </p:spPr>
        <p:txBody>
          <a:bodyPr wrap="square" rtlCol="0">
            <a:spAutoFit/>
          </a:bodyPr>
          <a:lstStyle/>
          <a:p>
            <a:pPr algn="ctr"/>
            <a:r>
              <a:rPr lang="en-US" sz="1400" b="1" dirty="0">
                <a:solidFill>
                  <a:srgbClr val="FFFFFF"/>
                </a:solidFill>
                <a:latin typeface="Museo Sans For Dell"/>
                <a:sym typeface="Wingdings 2"/>
              </a:rPr>
              <a:t></a:t>
            </a:r>
            <a:endParaRPr lang="en-US" sz="1400" b="1" dirty="0">
              <a:solidFill>
                <a:srgbClr val="FFFFFF"/>
              </a:solidFill>
              <a:latin typeface="Museo Sans For Dell"/>
            </a:endParaRPr>
          </a:p>
        </p:txBody>
      </p:sp>
      <p:sp>
        <p:nvSpPr>
          <p:cNvPr id="166" name="TextBox 165"/>
          <p:cNvSpPr txBox="1"/>
          <p:nvPr/>
        </p:nvSpPr>
        <p:spPr>
          <a:xfrm>
            <a:off x="7973285" y="2601369"/>
            <a:ext cx="1019031" cy="307777"/>
          </a:xfrm>
          <a:prstGeom prst="rect">
            <a:avLst/>
          </a:prstGeom>
          <a:noFill/>
        </p:spPr>
        <p:txBody>
          <a:bodyPr wrap="square" rtlCol="0">
            <a:spAutoFit/>
          </a:bodyPr>
          <a:lstStyle/>
          <a:p>
            <a:pPr algn="ctr"/>
            <a:r>
              <a:rPr lang="en-US" sz="1400" b="1" dirty="0">
                <a:solidFill>
                  <a:srgbClr val="FFFFFF"/>
                </a:solidFill>
                <a:latin typeface="Museo Sans For Dell"/>
                <a:sym typeface="Wingdings 2"/>
              </a:rPr>
              <a:t></a:t>
            </a:r>
            <a:endParaRPr lang="en-US" sz="1400" b="1" dirty="0">
              <a:solidFill>
                <a:srgbClr val="FFFFFF"/>
              </a:solidFill>
              <a:latin typeface="Museo Sans For Dell"/>
            </a:endParaRPr>
          </a:p>
        </p:txBody>
      </p:sp>
      <p:sp>
        <p:nvSpPr>
          <p:cNvPr id="167" name="TextBox 166"/>
          <p:cNvSpPr txBox="1"/>
          <p:nvPr/>
        </p:nvSpPr>
        <p:spPr>
          <a:xfrm>
            <a:off x="7939881" y="3436907"/>
            <a:ext cx="1019031" cy="307777"/>
          </a:xfrm>
          <a:prstGeom prst="rect">
            <a:avLst/>
          </a:prstGeom>
          <a:noFill/>
        </p:spPr>
        <p:txBody>
          <a:bodyPr wrap="square" rtlCol="0">
            <a:spAutoFit/>
          </a:bodyPr>
          <a:lstStyle/>
          <a:p>
            <a:pPr algn="ctr"/>
            <a:r>
              <a:rPr lang="en-US" sz="1400" b="1" dirty="0">
                <a:solidFill>
                  <a:srgbClr val="FFFFFF"/>
                </a:solidFill>
                <a:latin typeface="Museo Sans For Dell"/>
                <a:sym typeface="Wingdings 2"/>
              </a:rPr>
              <a:t></a:t>
            </a:r>
            <a:endParaRPr lang="en-US" sz="1400" b="1" dirty="0">
              <a:solidFill>
                <a:srgbClr val="FFFFFF"/>
              </a:solidFill>
              <a:latin typeface="Museo Sans For Dell"/>
            </a:endParaRPr>
          </a:p>
        </p:txBody>
      </p:sp>
      <p:sp>
        <p:nvSpPr>
          <p:cNvPr id="168" name="TextBox 167"/>
          <p:cNvSpPr txBox="1"/>
          <p:nvPr/>
        </p:nvSpPr>
        <p:spPr>
          <a:xfrm>
            <a:off x="7931622" y="3700455"/>
            <a:ext cx="1019031" cy="307777"/>
          </a:xfrm>
          <a:prstGeom prst="rect">
            <a:avLst/>
          </a:prstGeom>
          <a:noFill/>
        </p:spPr>
        <p:txBody>
          <a:bodyPr wrap="square" rtlCol="0">
            <a:spAutoFit/>
          </a:bodyPr>
          <a:lstStyle/>
          <a:p>
            <a:pPr algn="ctr"/>
            <a:r>
              <a:rPr lang="en-US" sz="1400" b="1" dirty="0">
                <a:solidFill>
                  <a:srgbClr val="FFFFFF"/>
                </a:solidFill>
                <a:latin typeface="Museo Sans For Dell"/>
                <a:sym typeface="Wingdings 2"/>
              </a:rPr>
              <a:t></a:t>
            </a:r>
            <a:endParaRPr lang="en-US" sz="1400" b="1" dirty="0">
              <a:solidFill>
                <a:srgbClr val="FFFFFF"/>
              </a:solidFill>
              <a:latin typeface="Museo Sans For Dell"/>
            </a:endParaRPr>
          </a:p>
        </p:txBody>
      </p:sp>
      <p:sp>
        <p:nvSpPr>
          <p:cNvPr id="169" name="TextBox 168"/>
          <p:cNvSpPr txBox="1"/>
          <p:nvPr/>
        </p:nvSpPr>
        <p:spPr>
          <a:xfrm>
            <a:off x="7954986" y="3973487"/>
            <a:ext cx="1019031" cy="307777"/>
          </a:xfrm>
          <a:prstGeom prst="rect">
            <a:avLst/>
          </a:prstGeom>
          <a:noFill/>
        </p:spPr>
        <p:txBody>
          <a:bodyPr wrap="square" rtlCol="0">
            <a:spAutoFit/>
          </a:bodyPr>
          <a:lstStyle/>
          <a:p>
            <a:pPr algn="ctr"/>
            <a:r>
              <a:rPr lang="en-US" sz="1400" b="1" dirty="0">
                <a:solidFill>
                  <a:srgbClr val="FFFFFF"/>
                </a:solidFill>
                <a:latin typeface="Museo Sans For Dell"/>
                <a:sym typeface="Wingdings 2"/>
              </a:rPr>
              <a:t></a:t>
            </a:r>
            <a:endParaRPr lang="en-US" sz="1400" b="1" dirty="0">
              <a:solidFill>
                <a:srgbClr val="FFFFFF"/>
              </a:solidFill>
              <a:latin typeface="Museo Sans For Dell"/>
            </a:endParaRPr>
          </a:p>
        </p:txBody>
      </p:sp>
      <p:sp>
        <p:nvSpPr>
          <p:cNvPr id="170" name="TextBox 169"/>
          <p:cNvSpPr txBox="1"/>
          <p:nvPr/>
        </p:nvSpPr>
        <p:spPr>
          <a:xfrm>
            <a:off x="7959759" y="3144830"/>
            <a:ext cx="1019031" cy="307777"/>
          </a:xfrm>
          <a:prstGeom prst="rect">
            <a:avLst/>
          </a:prstGeom>
          <a:noFill/>
        </p:spPr>
        <p:txBody>
          <a:bodyPr wrap="square" rtlCol="0">
            <a:spAutoFit/>
          </a:bodyPr>
          <a:lstStyle/>
          <a:p>
            <a:pPr algn="ctr"/>
            <a:r>
              <a:rPr lang="en-US" sz="1400" b="1" dirty="0">
                <a:solidFill>
                  <a:srgbClr val="FFFFFF"/>
                </a:solidFill>
                <a:latin typeface="Museo Sans For Dell"/>
                <a:sym typeface="Wingdings 2"/>
              </a:rPr>
              <a:t></a:t>
            </a:r>
            <a:endParaRPr lang="en-US" sz="1400" b="1" dirty="0">
              <a:solidFill>
                <a:srgbClr val="FFFFFF"/>
              </a:solidFill>
              <a:latin typeface="Museo Sans For Dell"/>
            </a:endParaRPr>
          </a:p>
        </p:txBody>
      </p:sp>
      <p:sp>
        <p:nvSpPr>
          <p:cNvPr id="171" name="TextBox 170"/>
          <p:cNvSpPr txBox="1"/>
          <p:nvPr/>
        </p:nvSpPr>
        <p:spPr>
          <a:xfrm>
            <a:off x="7954504" y="4533983"/>
            <a:ext cx="1019031" cy="307777"/>
          </a:xfrm>
          <a:prstGeom prst="rect">
            <a:avLst/>
          </a:prstGeom>
          <a:noFill/>
        </p:spPr>
        <p:txBody>
          <a:bodyPr wrap="square" rtlCol="0">
            <a:spAutoFit/>
          </a:bodyPr>
          <a:lstStyle/>
          <a:p>
            <a:pPr algn="ctr"/>
            <a:r>
              <a:rPr lang="en-US" sz="1400" b="1" dirty="0">
                <a:solidFill>
                  <a:srgbClr val="FFFFFF"/>
                </a:solidFill>
                <a:latin typeface="Museo Sans For Dell"/>
                <a:sym typeface="Wingdings 2"/>
              </a:rPr>
              <a:t></a:t>
            </a:r>
            <a:endParaRPr lang="en-US" sz="1400" b="1" dirty="0">
              <a:solidFill>
                <a:srgbClr val="FFFFFF"/>
              </a:solidFill>
              <a:latin typeface="Museo Sans For Dell"/>
            </a:endParaRPr>
          </a:p>
        </p:txBody>
      </p:sp>
      <p:sp>
        <p:nvSpPr>
          <p:cNvPr id="172" name="TextBox 171"/>
          <p:cNvSpPr txBox="1"/>
          <p:nvPr/>
        </p:nvSpPr>
        <p:spPr>
          <a:xfrm>
            <a:off x="7946727" y="4261830"/>
            <a:ext cx="1019031" cy="307777"/>
          </a:xfrm>
          <a:prstGeom prst="rect">
            <a:avLst/>
          </a:prstGeom>
          <a:noFill/>
        </p:spPr>
        <p:txBody>
          <a:bodyPr wrap="square" rtlCol="0">
            <a:spAutoFit/>
          </a:bodyPr>
          <a:lstStyle/>
          <a:p>
            <a:pPr algn="ctr"/>
            <a:r>
              <a:rPr lang="en-US" sz="1400" b="1" dirty="0">
                <a:solidFill>
                  <a:srgbClr val="FFFFFF"/>
                </a:solidFill>
                <a:latin typeface="Museo Sans For Dell"/>
                <a:sym typeface="Wingdings 2"/>
              </a:rPr>
              <a:t></a:t>
            </a:r>
            <a:endParaRPr lang="en-US" sz="1400" b="1" dirty="0">
              <a:solidFill>
                <a:srgbClr val="FFFFFF"/>
              </a:solidFill>
              <a:latin typeface="Museo Sans For Dell"/>
            </a:endParaRPr>
          </a:p>
        </p:txBody>
      </p:sp>
      <p:sp>
        <p:nvSpPr>
          <p:cNvPr id="173" name="TextBox 172"/>
          <p:cNvSpPr txBox="1"/>
          <p:nvPr/>
        </p:nvSpPr>
        <p:spPr>
          <a:xfrm>
            <a:off x="7949545" y="4802439"/>
            <a:ext cx="1019031" cy="307777"/>
          </a:xfrm>
          <a:prstGeom prst="rect">
            <a:avLst/>
          </a:prstGeom>
          <a:noFill/>
        </p:spPr>
        <p:txBody>
          <a:bodyPr wrap="square" rtlCol="0">
            <a:spAutoFit/>
          </a:bodyPr>
          <a:lstStyle/>
          <a:p>
            <a:pPr algn="ctr"/>
            <a:r>
              <a:rPr lang="en-US" sz="1400" b="1" dirty="0">
                <a:solidFill>
                  <a:srgbClr val="FFFFFF"/>
                </a:solidFill>
                <a:latin typeface="Museo Sans For Dell"/>
                <a:sym typeface="Wingdings 2"/>
              </a:rPr>
              <a:t></a:t>
            </a:r>
            <a:endParaRPr lang="en-US" sz="1400" b="1" dirty="0">
              <a:solidFill>
                <a:srgbClr val="FFFFFF"/>
              </a:solidFill>
              <a:latin typeface="Museo Sans For Dell"/>
            </a:endParaRPr>
          </a:p>
        </p:txBody>
      </p:sp>
      <p:sp>
        <p:nvSpPr>
          <p:cNvPr id="175" name="TextBox 174"/>
          <p:cNvSpPr txBox="1"/>
          <p:nvPr/>
        </p:nvSpPr>
        <p:spPr>
          <a:xfrm>
            <a:off x="7907897" y="2270243"/>
            <a:ext cx="1068020" cy="369332"/>
          </a:xfrm>
          <a:prstGeom prst="rect">
            <a:avLst/>
          </a:prstGeom>
          <a:noFill/>
        </p:spPr>
        <p:txBody>
          <a:bodyPr wrap="square" rtlCol="0">
            <a:spAutoFit/>
          </a:bodyPr>
          <a:lstStyle/>
          <a:p>
            <a:pPr algn="ctr"/>
            <a:r>
              <a:rPr lang="en-US" sz="900" b="1" dirty="0">
                <a:solidFill>
                  <a:srgbClr val="FFFFFF"/>
                </a:solidFill>
                <a:latin typeface="Museo Sans For Dell"/>
                <a:sym typeface="Wingdings 2"/>
              </a:rPr>
              <a:t>NBD or Mission Critical</a:t>
            </a:r>
            <a:endParaRPr lang="en-US" sz="900" b="1" dirty="0">
              <a:solidFill>
                <a:srgbClr val="FFFFFF"/>
              </a:solidFill>
              <a:latin typeface="Museo Sans For Dell"/>
            </a:endParaRPr>
          </a:p>
        </p:txBody>
      </p:sp>
      <p:sp>
        <p:nvSpPr>
          <p:cNvPr id="176" name="TextBox 175"/>
          <p:cNvSpPr txBox="1"/>
          <p:nvPr/>
        </p:nvSpPr>
        <p:spPr>
          <a:xfrm>
            <a:off x="7933400" y="5650701"/>
            <a:ext cx="1019031" cy="307777"/>
          </a:xfrm>
          <a:prstGeom prst="rect">
            <a:avLst/>
          </a:prstGeom>
          <a:noFill/>
        </p:spPr>
        <p:txBody>
          <a:bodyPr wrap="square" rtlCol="0">
            <a:spAutoFit/>
          </a:bodyPr>
          <a:lstStyle/>
          <a:p>
            <a:pPr algn="ctr"/>
            <a:r>
              <a:rPr lang="en-US" sz="1400" b="1" dirty="0">
                <a:solidFill>
                  <a:srgbClr val="FFFFFF"/>
                </a:solidFill>
                <a:latin typeface="Museo Sans For Dell"/>
                <a:sym typeface="Wingdings 2"/>
              </a:rPr>
              <a:t></a:t>
            </a:r>
            <a:endParaRPr lang="en-US" sz="1400" b="1" dirty="0">
              <a:solidFill>
                <a:srgbClr val="FFFFFF"/>
              </a:solidFill>
              <a:latin typeface="Museo Sans For Dell"/>
            </a:endParaRPr>
          </a:p>
        </p:txBody>
      </p:sp>
      <p:sp>
        <p:nvSpPr>
          <p:cNvPr id="177" name="TextBox 176"/>
          <p:cNvSpPr txBox="1"/>
          <p:nvPr/>
        </p:nvSpPr>
        <p:spPr>
          <a:xfrm>
            <a:off x="7941179" y="5374720"/>
            <a:ext cx="1019031" cy="307777"/>
          </a:xfrm>
          <a:prstGeom prst="rect">
            <a:avLst/>
          </a:prstGeom>
          <a:noFill/>
        </p:spPr>
        <p:txBody>
          <a:bodyPr wrap="square" rtlCol="0">
            <a:spAutoFit/>
          </a:bodyPr>
          <a:lstStyle/>
          <a:p>
            <a:pPr algn="ctr"/>
            <a:r>
              <a:rPr lang="en-US" sz="1400" b="1" dirty="0">
                <a:solidFill>
                  <a:srgbClr val="FFFFFF"/>
                </a:solidFill>
                <a:latin typeface="Museo Sans For Dell"/>
                <a:sym typeface="Wingdings 2"/>
              </a:rPr>
              <a:t></a:t>
            </a:r>
            <a:endParaRPr lang="en-US" sz="1400" b="1" dirty="0">
              <a:solidFill>
                <a:srgbClr val="FFFFFF"/>
              </a:solidFill>
              <a:latin typeface="Museo Sans For Dell"/>
            </a:endParaRPr>
          </a:p>
        </p:txBody>
      </p:sp>
      <p:sp>
        <p:nvSpPr>
          <p:cNvPr id="178" name="TextBox 177"/>
          <p:cNvSpPr txBox="1"/>
          <p:nvPr/>
        </p:nvSpPr>
        <p:spPr>
          <a:xfrm>
            <a:off x="7946245" y="5072660"/>
            <a:ext cx="1019031" cy="307777"/>
          </a:xfrm>
          <a:prstGeom prst="rect">
            <a:avLst/>
          </a:prstGeom>
          <a:noFill/>
        </p:spPr>
        <p:txBody>
          <a:bodyPr wrap="square" rtlCol="0">
            <a:spAutoFit/>
          </a:bodyPr>
          <a:lstStyle/>
          <a:p>
            <a:pPr algn="ctr"/>
            <a:r>
              <a:rPr lang="en-US" sz="1400" b="1" dirty="0">
                <a:solidFill>
                  <a:srgbClr val="FFFFFF"/>
                </a:solidFill>
                <a:latin typeface="Museo Sans For Dell"/>
                <a:sym typeface="Wingdings 2"/>
              </a:rPr>
              <a:t></a:t>
            </a:r>
            <a:endParaRPr lang="en-US" sz="1400" b="1" dirty="0">
              <a:solidFill>
                <a:srgbClr val="FFFFFF"/>
              </a:solidFill>
              <a:latin typeface="Museo Sans For Dell"/>
            </a:endParaRPr>
          </a:p>
        </p:txBody>
      </p:sp>
      <p:sp>
        <p:nvSpPr>
          <p:cNvPr id="155" name="TextBox 154"/>
          <p:cNvSpPr txBox="1"/>
          <p:nvPr/>
        </p:nvSpPr>
        <p:spPr>
          <a:xfrm>
            <a:off x="6760313" y="2036342"/>
            <a:ext cx="1063082" cy="261610"/>
          </a:xfrm>
          <a:prstGeom prst="rect">
            <a:avLst/>
          </a:prstGeom>
          <a:noFill/>
        </p:spPr>
        <p:txBody>
          <a:bodyPr wrap="square" rtlCol="0">
            <a:spAutoFit/>
          </a:bodyPr>
          <a:lstStyle/>
          <a:p>
            <a:pPr algn="ctr"/>
            <a:r>
              <a:rPr lang="en-US" sz="1100" b="1" dirty="0">
                <a:solidFill>
                  <a:srgbClr val="FFFFFF"/>
                </a:solidFill>
                <a:latin typeface="Museo Sans For Dell"/>
                <a:sym typeface="Wingdings 2"/>
              </a:rPr>
              <a:t>24x7</a:t>
            </a:r>
            <a:endParaRPr lang="en-US" sz="1100" b="1" dirty="0">
              <a:solidFill>
                <a:srgbClr val="FFFFFF"/>
              </a:solidFill>
              <a:latin typeface="Museo Sans For Dell"/>
            </a:endParaRPr>
          </a:p>
        </p:txBody>
      </p:sp>
      <p:sp>
        <p:nvSpPr>
          <p:cNvPr id="174" name="TextBox 173"/>
          <p:cNvSpPr txBox="1"/>
          <p:nvPr/>
        </p:nvSpPr>
        <p:spPr>
          <a:xfrm>
            <a:off x="7907897" y="2034628"/>
            <a:ext cx="1068021" cy="261610"/>
          </a:xfrm>
          <a:prstGeom prst="rect">
            <a:avLst/>
          </a:prstGeom>
          <a:noFill/>
        </p:spPr>
        <p:txBody>
          <a:bodyPr wrap="square" rtlCol="0">
            <a:spAutoFit/>
          </a:bodyPr>
          <a:lstStyle/>
          <a:p>
            <a:pPr algn="ctr"/>
            <a:r>
              <a:rPr lang="en-US" sz="1100" b="1" dirty="0">
                <a:solidFill>
                  <a:srgbClr val="FFFFFF"/>
                </a:solidFill>
                <a:latin typeface="Museo Sans For Dell"/>
                <a:sym typeface="Wingdings 2"/>
              </a:rPr>
              <a:t>24x7</a:t>
            </a:r>
            <a:endParaRPr lang="en-US" sz="1100" b="1" dirty="0">
              <a:solidFill>
                <a:srgbClr val="FFFFFF"/>
              </a:solidFill>
              <a:latin typeface="Museo Sans For Dell"/>
            </a:endParaRPr>
          </a:p>
        </p:txBody>
      </p:sp>
      <p:sp>
        <p:nvSpPr>
          <p:cNvPr id="77" name="TextBox 76"/>
          <p:cNvSpPr txBox="1"/>
          <p:nvPr/>
        </p:nvSpPr>
        <p:spPr>
          <a:xfrm>
            <a:off x="5604585" y="1619776"/>
            <a:ext cx="1066197" cy="451861"/>
          </a:xfrm>
          <a:prstGeom prst="rect">
            <a:avLst/>
          </a:prstGeom>
          <a:noFill/>
        </p:spPr>
        <p:txBody>
          <a:bodyPr wrap="square" lIns="45720" tIns="45720" rIns="0" bIns="0" rtlCol="0" anchor="t" anchorCtr="0">
            <a:noAutofit/>
          </a:bodyPr>
          <a:lstStyle/>
          <a:p>
            <a:pPr algn="ctr"/>
            <a:r>
              <a:rPr lang="en-US" sz="1200" b="1" dirty="0">
                <a:solidFill>
                  <a:srgbClr val="FFFFFF"/>
                </a:solidFill>
                <a:latin typeface="Museo Sans For Dell"/>
              </a:rPr>
              <a:t>Basic</a:t>
            </a:r>
          </a:p>
        </p:txBody>
      </p:sp>
      <p:sp>
        <p:nvSpPr>
          <p:cNvPr id="79" name="TextBox 78"/>
          <p:cNvSpPr txBox="1"/>
          <p:nvPr/>
        </p:nvSpPr>
        <p:spPr>
          <a:xfrm>
            <a:off x="5646729" y="2592639"/>
            <a:ext cx="1019031" cy="307777"/>
          </a:xfrm>
          <a:prstGeom prst="rect">
            <a:avLst/>
          </a:prstGeom>
          <a:noFill/>
        </p:spPr>
        <p:txBody>
          <a:bodyPr wrap="square" rtlCol="0">
            <a:spAutoFit/>
          </a:bodyPr>
          <a:lstStyle/>
          <a:p>
            <a:pPr algn="ctr"/>
            <a:r>
              <a:rPr lang="en-US" sz="1400" b="1" dirty="0">
                <a:solidFill>
                  <a:srgbClr val="FFFFFF"/>
                </a:solidFill>
                <a:latin typeface="Museo Sans For Dell"/>
                <a:sym typeface="Wingdings 2"/>
              </a:rPr>
              <a:t></a:t>
            </a:r>
            <a:endParaRPr lang="en-US" sz="1400" b="1" dirty="0">
              <a:solidFill>
                <a:srgbClr val="FFFFFF"/>
              </a:solidFill>
              <a:latin typeface="Museo Sans For Dell"/>
            </a:endParaRPr>
          </a:p>
        </p:txBody>
      </p:sp>
      <p:sp>
        <p:nvSpPr>
          <p:cNvPr id="80" name="TextBox 79"/>
          <p:cNvSpPr txBox="1"/>
          <p:nvPr/>
        </p:nvSpPr>
        <p:spPr>
          <a:xfrm>
            <a:off x="5639954" y="2872700"/>
            <a:ext cx="1019031" cy="307777"/>
          </a:xfrm>
          <a:prstGeom prst="rect">
            <a:avLst/>
          </a:prstGeom>
          <a:noFill/>
        </p:spPr>
        <p:txBody>
          <a:bodyPr wrap="square" rtlCol="0">
            <a:spAutoFit/>
          </a:bodyPr>
          <a:lstStyle/>
          <a:p>
            <a:pPr algn="ctr"/>
            <a:r>
              <a:rPr lang="en-US" sz="1400" b="1" dirty="0">
                <a:solidFill>
                  <a:srgbClr val="FFFFFF"/>
                </a:solidFill>
                <a:latin typeface="Museo Sans For Dell"/>
                <a:sym typeface="Wingdings 2"/>
              </a:rPr>
              <a:t></a:t>
            </a:r>
            <a:endParaRPr lang="en-US" sz="1400" b="1" dirty="0">
              <a:solidFill>
                <a:srgbClr val="FFFFFF"/>
              </a:solidFill>
              <a:latin typeface="Museo Sans For Dell"/>
            </a:endParaRPr>
          </a:p>
        </p:txBody>
      </p:sp>
      <p:sp>
        <p:nvSpPr>
          <p:cNvPr id="81" name="TextBox 80"/>
          <p:cNvSpPr txBox="1"/>
          <p:nvPr/>
        </p:nvSpPr>
        <p:spPr>
          <a:xfrm>
            <a:off x="5594981" y="2297863"/>
            <a:ext cx="1066197" cy="246221"/>
          </a:xfrm>
          <a:prstGeom prst="rect">
            <a:avLst/>
          </a:prstGeom>
          <a:noFill/>
        </p:spPr>
        <p:txBody>
          <a:bodyPr wrap="square" rtlCol="0">
            <a:spAutoFit/>
          </a:bodyPr>
          <a:lstStyle/>
          <a:p>
            <a:pPr algn="ctr"/>
            <a:r>
              <a:rPr lang="en-US" sz="1000" b="1" dirty="0">
                <a:solidFill>
                  <a:srgbClr val="FFFFFF"/>
                </a:solidFill>
                <a:latin typeface="Museo Sans For Dell"/>
                <a:sym typeface="Wingdings 2"/>
              </a:rPr>
              <a:t>NBD</a:t>
            </a:r>
            <a:endParaRPr lang="en-US" sz="1000" b="1" dirty="0">
              <a:solidFill>
                <a:srgbClr val="FFFFFF"/>
              </a:solidFill>
              <a:latin typeface="Museo Sans For Dell"/>
            </a:endParaRPr>
          </a:p>
        </p:txBody>
      </p:sp>
      <p:sp>
        <p:nvSpPr>
          <p:cNvPr id="82" name="TextBox 81"/>
          <p:cNvSpPr txBox="1"/>
          <p:nvPr/>
        </p:nvSpPr>
        <p:spPr>
          <a:xfrm>
            <a:off x="5626469" y="2033123"/>
            <a:ext cx="1019031" cy="261610"/>
          </a:xfrm>
          <a:prstGeom prst="rect">
            <a:avLst/>
          </a:prstGeom>
          <a:noFill/>
        </p:spPr>
        <p:txBody>
          <a:bodyPr wrap="square" rtlCol="0">
            <a:spAutoFit/>
          </a:bodyPr>
          <a:lstStyle/>
          <a:p>
            <a:pPr algn="ctr"/>
            <a:r>
              <a:rPr lang="en-US" sz="1100" b="1" dirty="0">
                <a:solidFill>
                  <a:srgbClr val="FFFFFF"/>
                </a:solidFill>
                <a:latin typeface="Museo Sans For Dell"/>
                <a:sym typeface="Wingdings 2"/>
              </a:rPr>
              <a:t>9x5</a:t>
            </a:r>
            <a:endParaRPr lang="en-US" sz="1100" b="1" dirty="0">
              <a:solidFill>
                <a:srgbClr val="FFFFFF"/>
              </a:solidFill>
              <a:latin typeface="Museo Sans For Dell"/>
            </a:endParaRPr>
          </a:p>
        </p:txBody>
      </p:sp>
      <p:sp>
        <p:nvSpPr>
          <p:cNvPr id="202" name="Title 1"/>
          <p:cNvSpPr txBox="1">
            <a:spLocks/>
          </p:cNvSpPr>
          <p:nvPr/>
        </p:nvSpPr>
        <p:spPr bwMode="auto">
          <a:xfrm>
            <a:off x="373380" y="277586"/>
            <a:ext cx="5682038" cy="44414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lnSpc>
                <a:spcPct val="90000"/>
              </a:lnSpc>
              <a:spcBef>
                <a:spcPct val="0"/>
              </a:spcBef>
              <a:spcAft>
                <a:spcPct val="0"/>
              </a:spcAft>
              <a:defRPr sz="3200" b="0" cap="none" baseline="0">
                <a:solidFill>
                  <a:schemeClr val="bg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r>
              <a:rPr lang="en-US" dirty="0" smtClean="0">
                <a:solidFill>
                  <a:srgbClr val="0085C3"/>
                </a:solidFill>
              </a:rPr>
              <a:t>ProSupport Plus advantage</a:t>
            </a:r>
            <a:endParaRPr lang="en-US" sz="2000" dirty="0">
              <a:solidFill>
                <a:srgbClr val="444444"/>
              </a:solidFill>
            </a:endParaRPr>
          </a:p>
        </p:txBody>
      </p:sp>
      <p:sp>
        <p:nvSpPr>
          <p:cNvPr id="137" name="Rectangle 136"/>
          <p:cNvSpPr/>
          <p:nvPr/>
        </p:nvSpPr>
        <p:spPr>
          <a:xfrm>
            <a:off x="238539" y="2050076"/>
            <a:ext cx="8736495" cy="248397"/>
          </a:xfrm>
          <a:prstGeom prst="rect">
            <a:avLst/>
          </a:prstGeom>
          <a:solidFill>
            <a:srgbClr val="DADAD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444444"/>
                </a:solidFill>
              </a:rPr>
              <a:t>Technical support access</a:t>
            </a:r>
          </a:p>
        </p:txBody>
      </p:sp>
      <p:sp>
        <p:nvSpPr>
          <p:cNvPr id="87" name="Rectangle 86"/>
          <p:cNvSpPr/>
          <p:nvPr/>
        </p:nvSpPr>
        <p:spPr>
          <a:xfrm>
            <a:off x="238539" y="2882513"/>
            <a:ext cx="8736495" cy="248397"/>
          </a:xfrm>
          <a:prstGeom prst="rect">
            <a:avLst/>
          </a:prstGeom>
          <a:solidFill>
            <a:srgbClr val="DADAD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444444"/>
                </a:solidFill>
              </a:rPr>
              <a:t>SupportAssist remote monitoring </a:t>
            </a:r>
          </a:p>
        </p:txBody>
      </p:sp>
      <p:sp>
        <p:nvSpPr>
          <p:cNvPr id="88" name="Rectangle 87"/>
          <p:cNvSpPr/>
          <p:nvPr/>
        </p:nvSpPr>
        <p:spPr>
          <a:xfrm>
            <a:off x="238539" y="3724890"/>
            <a:ext cx="8736495" cy="248397"/>
          </a:xfrm>
          <a:prstGeom prst="rect">
            <a:avLst/>
          </a:prstGeom>
          <a:solidFill>
            <a:srgbClr val="DADAD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444444"/>
                </a:solidFill>
              </a:rPr>
              <a:t>Hypervisor and OS support</a:t>
            </a:r>
          </a:p>
        </p:txBody>
      </p:sp>
      <p:sp>
        <p:nvSpPr>
          <p:cNvPr id="91" name="Rectangle 90"/>
          <p:cNvSpPr/>
          <p:nvPr/>
        </p:nvSpPr>
        <p:spPr>
          <a:xfrm>
            <a:off x="238539" y="4276535"/>
            <a:ext cx="8736495" cy="248397"/>
          </a:xfrm>
          <a:prstGeom prst="rect">
            <a:avLst/>
          </a:prstGeom>
          <a:solidFill>
            <a:srgbClr val="DADAD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a:solidFill>
                  <a:srgbClr val="444444"/>
                </a:solidFill>
              </a:rPr>
              <a:t>SupportAssist</a:t>
            </a:r>
            <a:r>
              <a:rPr lang="en-US" sz="1200" dirty="0">
                <a:solidFill>
                  <a:srgbClr val="444444"/>
                </a:solidFill>
              </a:rPr>
              <a:t> automated support</a:t>
            </a:r>
          </a:p>
        </p:txBody>
      </p:sp>
      <p:sp>
        <p:nvSpPr>
          <p:cNvPr id="94" name="Rectangle 93"/>
          <p:cNvSpPr/>
          <p:nvPr/>
        </p:nvSpPr>
        <p:spPr>
          <a:xfrm>
            <a:off x="238539" y="3163306"/>
            <a:ext cx="8736495" cy="248397"/>
          </a:xfrm>
          <a:prstGeom prst="rect">
            <a:avLst/>
          </a:prstGeom>
          <a:solidFill>
            <a:srgbClr val="DADAD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444444"/>
                </a:solidFill>
              </a:rPr>
              <a:t>Dispatch monitoring and crisis management </a:t>
            </a:r>
          </a:p>
        </p:txBody>
      </p:sp>
      <p:sp>
        <p:nvSpPr>
          <p:cNvPr id="113" name="Rectangle 112"/>
          <p:cNvSpPr/>
          <p:nvPr/>
        </p:nvSpPr>
        <p:spPr>
          <a:xfrm>
            <a:off x="238539" y="4833810"/>
            <a:ext cx="8736496" cy="248397"/>
          </a:xfrm>
          <a:prstGeom prst="rect">
            <a:avLst/>
          </a:prstGeom>
          <a:solidFill>
            <a:srgbClr val="DADAD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444444"/>
                </a:solidFill>
              </a:rPr>
              <a:t>Dedicated Technical Account Manager</a:t>
            </a:r>
          </a:p>
        </p:txBody>
      </p:sp>
      <p:sp>
        <p:nvSpPr>
          <p:cNvPr id="116" name="Rectangle 115"/>
          <p:cNvSpPr/>
          <p:nvPr/>
        </p:nvSpPr>
        <p:spPr>
          <a:xfrm>
            <a:off x="238539" y="2611660"/>
            <a:ext cx="8736495" cy="248397"/>
          </a:xfrm>
          <a:prstGeom prst="rect">
            <a:avLst/>
          </a:prstGeom>
          <a:solidFill>
            <a:srgbClr val="DADAD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444444"/>
                </a:solidFill>
              </a:rPr>
              <a:t>TechDirect online cases and dispatch</a:t>
            </a:r>
          </a:p>
        </p:txBody>
      </p:sp>
      <p:sp>
        <p:nvSpPr>
          <p:cNvPr id="120" name="Rectangle 119"/>
          <p:cNvSpPr/>
          <p:nvPr/>
        </p:nvSpPr>
        <p:spPr>
          <a:xfrm>
            <a:off x="238539" y="3444098"/>
            <a:ext cx="8736495" cy="248397"/>
          </a:xfrm>
          <a:prstGeom prst="rect">
            <a:avLst/>
          </a:prstGeom>
          <a:solidFill>
            <a:srgbClr val="DADAD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444444"/>
                </a:solidFill>
              </a:rPr>
              <a:t>Escalation management</a:t>
            </a:r>
          </a:p>
        </p:txBody>
      </p:sp>
      <p:sp>
        <p:nvSpPr>
          <p:cNvPr id="124" name="Rectangle 123"/>
          <p:cNvSpPr/>
          <p:nvPr/>
        </p:nvSpPr>
        <p:spPr>
          <a:xfrm>
            <a:off x="238539" y="3995743"/>
            <a:ext cx="8736496" cy="248397"/>
          </a:xfrm>
          <a:prstGeom prst="rect">
            <a:avLst/>
          </a:prstGeom>
          <a:solidFill>
            <a:srgbClr val="DADAD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444444"/>
                </a:solidFill>
              </a:rPr>
              <a:t>Collaborative 3</a:t>
            </a:r>
            <a:r>
              <a:rPr lang="en-US" sz="1200" baseline="30000" dirty="0">
                <a:solidFill>
                  <a:srgbClr val="444444"/>
                </a:solidFill>
              </a:rPr>
              <a:t>rd</a:t>
            </a:r>
            <a:r>
              <a:rPr lang="en-US" sz="1200" dirty="0">
                <a:solidFill>
                  <a:srgbClr val="444444"/>
                </a:solidFill>
              </a:rPr>
              <a:t> party assistance</a:t>
            </a:r>
          </a:p>
        </p:txBody>
      </p:sp>
      <p:sp>
        <p:nvSpPr>
          <p:cNvPr id="126" name="Rectangle 125"/>
          <p:cNvSpPr/>
          <p:nvPr/>
        </p:nvSpPr>
        <p:spPr>
          <a:xfrm>
            <a:off x="238539" y="4553018"/>
            <a:ext cx="8736495" cy="248397"/>
          </a:xfrm>
          <a:prstGeom prst="rect">
            <a:avLst/>
          </a:prstGeom>
          <a:solidFill>
            <a:srgbClr val="DADAD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444444"/>
                </a:solidFill>
              </a:rPr>
              <a:t>Direct access to elite ProSupport Plus engineers</a:t>
            </a:r>
          </a:p>
        </p:txBody>
      </p:sp>
      <p:sp>
        <p:nvSpPr>
          <p:cNvPr id="127" name="Rectangle 126"/>
          <p:cNvSpPr/>
          <p:nvPr/>
        </p:nvSpPr>
        <p:spPr>
          <a:xfrm>
            <a:off x="238539" y="5666248"/>
            <a:ext cx="8736496" cy="248397"/>
          </a:xfrm>
          <a:prstGeom prst="rect">
            <a:avLst/>
          </a:prstGeom>
          <a:solidFill>
            <a:srgbClr val="DADAD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444444"/>
                </a:solidFill>
              </a:rPr>
              <a:t>System maintenance </a:t>
            </a:r>
          </a:p>
        </p:txBody>
      </p:sp>
      <p:sp>
        <p:nvSpPr>
          <p:cNvPr id="139" name="Rectangle 138"/>
          <p:cNvSpPr/>
          <p:nvPr/>
        </p:nvSpPr>
        <p:spPr>
          <a:xfrm>
            <a:off x="241551" y="2330868"/>
            <a:ext cx="8736495" cy="248397"/>
          </a:xfrm>
          <a:prstGeom prst="rect">
            <a:avLst/>
          </a:prstGeom>
          <a:solidFill>
            <a:srgbClr val="DADAD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444444"/>
                </a:solidFill>
              </a:rPr>
              <a:t>Parts and labor response</a:t>
            </a:r>
          </a:p>
        </p:txBody>
      </p:sp>
      <p:sp>
        <p:nvSpPr>
          <p:cNvPr id="140" name="Rectangle 139"/>
          <p:cNvSpPr/>
          <p:nvPr/>
        </p:nvSpPr>
        <p:spPr>
          <a:xfrm>
            <a:off x="238539" y="5113656"/>
            <a:ext cx="8736495" cy="248397"/>
          </a:xfrm>
          <a:prstGeom prst="rect">
            <a:avLst/>
          </a:prstGeom>
          <a:solidFill>
            <a:srgbClr val="DADAD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444444"/>
                </a:solidFill>
              </a:rPr>
              <a:t>Monthly health check and performance recommendations</a:t>
            </a:r>
          </a:p>
        </p:txBody>
      </p:sp>
      <p:sp>
        <p:nvSpPr>
          <p:cNvPr id="142" name="Rectangle 141"/>
          <p:cNvSpPr/>
          <p:nvPr/>
        </p:nvSpPr>
        <p:spPr>
          <a:xfrm>
            <a:off x="238539" y="5395394"/>
            <a:ext cx="8736495" cy="248397"/>
          </a:xfrm>
          <a:prstGeom prst="rect">
            <a:avLst/>
          </a:prstGeom>
          <a:solidFill>
            <a:srgbClr val="DADAD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444444"/>
                </a:solidFill>
              </a:rPr>
              <a:t>Monthly contract renewal and support history reporting</a:t>
            </a:r>
          </a:p>
        </p:txBody>
      </p:sp>
      <p:cxnSp>
        <p:nvCxnSpPr>
          <p:cNvPr id="203" name="Straight Connector 202"/>
          <p:cNvCxnSpPr/>
          <p:nvPr/>
        </p:nvCxnSpPr>
        <p:spPr>
          <a:xfrm>
            <a:off x="238539" y="2041820"/>
            <a:ext cx="8736496" cy="1"/>
          </a:xfrm>
          <a:prstGeom prst="line">
            <a:avLst/>
          </a:prstGeom>
          <a:ln>
            <a:solidFill>
              <a:srgbClr val="DADADA"/>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76905" y="838200"/>
            <a:ext cx="8673748" cy="646331"/>
          </a:xfrm>
          <a:prstGeom prst="rect">
            <a:avLst/>
          </a:prstGeom>
          <a:noFill/>
        </p:spPr>
        <p:txBody>
          <a:bodyPr wrap="square" rtlCol="0">
            <a:spAutoFit/>
          </a:bodyPr>
          <a:lstStyle/>
          <a:p>
            <a:pPr>
              <a:lnSpc>
                <a:spcPct val="90000"/>
              </a:lnSpc>
              <a:spcBef>
                <a:spcPts val="600"/>
              </a:spcBef>
              <a:spcAft>
                <a:spcPts val="0"/>
              </a:spcAft>
              <a:buClr>
                <a:schemeClr val="bg1"/>
              </a:buClr>
            </a:pPr>
            <a:r>
              <a:rPr lang="en-US" sz="2000" dirty="0" smtClean="0">
                <a:latin typeface="+mn-lt"/>
              </a:rPr>
              <a:t>Upsell to ProSupport Plus to take advantage of dedicated TAM, reporting, health checks, and more.</a:t>
            </a:r>
          </a:p>
        </p:txBody>
      </p:sp>
    </p:spTree>
    <p:extLst>
      <p:ext uri="{BB962C8B-B14F-4D97-AF65-F5344CB8AC3E}">
        <p14:creationId xmlns:p14="http://schemas.microsoft.com/office/powerpoint/2010/main" val="352224471"/>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flipH="1">
            <a:off x="3097530" y="1344750"/>
            <a:ext cx="6046470" cy="4660841"/>
          </a:xfrm>
          <a:prstGeom prst="rect">
            <a:avLst/>
          </a:prstGeom>
          <a:solidFill>
            <a:schemeClr val="tx2">
              <a:lumMod val="95000"/>
            </a:schemeClr>
          </a:solidFill>
          <a:effectLst/>
        </p:spPr>
        <p:txBody>
          <a:bodyPr wrap="square" rtlCol="0" anchor="t">
            <a:normAutofit/>
          </a:bodyPr>
          <a:lstStyle/>
          <a:p>
            <a:pPr algn="ctr">
              <a:lnSpc>
                <a:spcPct val="90000"/>
              </a:lnSpc>
              <a:spcBef>
                <a:spcPts val="100"/>
              </a:spcBef>
              <a:spcAft>
                <a:spcPts val="100"/>
              </a:spcAft>
            </a:pPr>
            <a:endParaRPr lang="en-US" sz="2000" dirty="0" err="1" smtClean="0">
              <a:solidFill>
                <a:srgbClr val="FFFFFF"/>
              </a:solidFill>
              <a:latin typeface="Museo Sans For Dell"/>
            </a:endParaRPr>
          </a:p>
        </p:txBody>
      </p:sp>
      <p:sp>
        <p:nvSpPr>
          <p:cNvPr id="61" name="Rectangle 60"/>
          <p:cNvSpPr/>
          <p:nvPr/>
        </p:nvSpPr>
        <p:spPr>
          <a:xfrm>
            <a:off x="0" y="1344412"/>
            <a:ext cx="2983230" cy="827287"/>
          </a:xfrm>
          <a:prstGeom prst="rect">
            <a:avLst/>
          </a:prstGeom>
          <a:solidFill>
            <a:schemeClr val="accent3"/>
          </a:solidFill>
          <a:ln>
            <a:solidFill>
              <a:schemeClr val="accent3"/>
            </a:solidFill>
          </a:ln>
          <a:effectLst/>
        </p:spPr>
        <p:txBody>
          <a:bodyPr wrap="square" lIns="640080" tIns="137160" rIns="137160" bIns="137160" rtlCol="0" anchor="ctr">
            <a:noAutofit/>
          </a:bodyPr>
          <a:lstStyle/>
          <a:p>
            <a:pPr>
              <a:lnSpc>
                <a:spcPct val="90000"/>
              </a:lnSpc>
              <a:spcBef>
                <a:spcPts val="600"/>
              </a:spcBef>
              <a:spcAft>
                <a:spcPts val="0"/>
              </a:spcAft>
            </a:pPr>
            <a:r>
              <a:rPr lang="en-US" sz="1400" b="1" dirty="0" smtClean="0">
                <a:solidFill>
                  <a:srgbClr val="FFFFFF"/>
                </a:solidFill>
                <a:latin typeface="Museo Sans For Dell"/>
              </a:rPr>
              <a:t>Dedicated Technical Account Manager</a:t>
            </a:r>
          </a:p>
        </p:txBody>
      </p:sp>
      <p:sp>
        <p:nvSpPr>
          <p:cNvPr id="62" name="Rectangle 61"/>
          <p:cNvSpPr/>
          <p:nvPr/>
        </p:nvSpPr>
        <p:spPr>
          <a:xfrm>
            <a:off x="0" y="2308341"/>
            <a:ext cx="2983230" cy="827287"/>
          </a:xfrm>
          <a:prstGeom prst="rect">
            <a:avLst/>
          </a:prstGeom>
          <a:noFill/>
          <a:ln>
            <a:solidFill>
              <a:schemeClr val="accent3"/>
            </a:solidFill>
          </a:ln>
          <a:effectLst/>
        </p:spPr>
        <p:txBody>
          <a:bodyPr wrap="square" lIns="640080" tIns="137160" rIns="137160" bIns="137160" rtlCol="0" anchor="ctr">
            <a:noAutofit/>
          </a:bodyPr>
          <a:lstStyle/>
          <a:p>
            <a:pPr>
              <a:lnSpc>
                <a:spcPct val="90000"/>
              </a:lnSpc>
              <a:spcBef>
                <a:spcPts val="600"/>
              </a:spcBef>
              <a:spcAft>
                <a:spcPts val="0"/>
              </a:spcAft>
            </a:pPr>
            <a:r>
              <a:rPr lang="en-US" sz="1400" b="1" dirty="0" smtClean="0">
                <a:solidFill>
                  <a:srgbClr val="DADADA"/>
                </a:solidFill>
                <a:latin typeface="Museo Sans For Dell"/>
              </a:rPr>
              <a:t>Direct access to elite ProSupport Plus engineers</a:t>
            </a:r>
          </a:p>
        </p:txBody>
      </p:sp>
      <p:sp>
        <p:nvSpPr>
          <p:cNvPr id="63" name="Rectangle 62"/>
          <p:cNvSpPr/>
          <p:nvPr/>
        </p:nvSpPr>
        <p:spPr>
          <a:xfrm>
            <a:off x="0" y="3261358"/>
            <a:ext cx="2983230" cy="827287"/>
          </a:xfrm>
          <a:prstGeom prst="rect">
            <a:avLst/>
          </a:prstGeom>
          <a:noFill/>
          <a:ln>
            <a:solidFill>
              <a:schemeClr val="accent3"/>
            </a:solidFill>
          </a:ln>
          <a:effectLst/>
        </p:spPr>
        <p:txBody>
          <a:bodyPr wrap="square" lIns="640080" tIns="137160" rIns="137160" bIns="137160" rtlCol="0" anchor="ctr">
            <a:noAutofit/>
          </a:bodyPr>
          <a:lstStyle/>
          <a:p>
            <a:pPr>
              <a:lnSpc>
                <a:spcPct val="90000"/>
              </a:lnSpc>
              <a:spcBef>
                <a:spcPts val="600"/>
              </a:spcBef>
              <a:spcAft>
                <a:spcPts val="0"/>
              </a:spcAft>
            </a:pPr>
            <a:r>
              <a:rPr lang="en-US" sz="1400" b="1" dirty="0" smtClean="0">
                <a:solidFill>
                  <a:srgbClr val="DADADA"/>
                </a:solidFill>
                <a:latin typeface="Museo Sans For Dell"/>
              </a:rPr>
              <a:t>Remote monitoring and automated support with </a:t>
            </a:r>
            <a:r>
              <a:rPr lang="en-US" sz="1400" b="1" dirty="0" err="1" smtClean="0">
                <a:solidFill>
                  <a:srgbClr val="DADADA"/>
                </a:solidFill>
                <a:latin typeface="Museo Sans For Dell"/>
              </a:rPr>
              <a:t>SupportAssist</a:t>
            </a:r>
            <a:endParaRPr lang="en-US" sz="1400" b="1" dirty="0" smtClean="0">
              <a:solidFill>
                <a:srgbClr val="DADADA"/>
              </a:solidFill>
              <a:latin typeface="Museo Sans For Dell"/>
            </a:endParaRPr>
          </a:p>
        </p:txBody>
      </p:sp>
      <p:sp>
        <p:nvSpPr>
          <p:cNvPr id="65" name="Rectangle 64"/>
          <p:cNvSpPr/>
          <p:nvPr/>
        </p:nvSpPr>
        <p:spPr>
          <a:xfrm>
            <a:off x="0" y="4225287"/>
            <a:ext cx="2983230" cy="827287"/>
          </a:xfrm>
          <a:prstGeom prst="rect">
            <a:avLst/>
          </a:prstGeom>
          <a:noFill/>
          <a:ln>
            <a:solidFill>
              <a:schemeClr val="accent3"/>
            </a:solidFill>
          </a:ln>
          <a:effectLst/>
        </p:spPr>
        <p:txBody>
          <a:bodyPr wrap="square" lIns="640080" tIns="137160" rIns="137160" bIns="137160" rtlCol="0" anchor="ctr">
            <a:noAutofit/>
          </a:bodyPr>
          <a:lstStyle/>
          <a:p>
            <a:pPr>
              <a:lnSpc>
                <a:spcPct val="90000"/>
              </a:lnSpc>
              <a:spcBef>
                <a:spcPts val="600"/>
              </a:spcBef>
              <a:spcAft>
                <a:spcPts val="0"/>
              </a:spcAft>
            </a:pPr>
            <a:r>
              <a:rPr lang="en-US" sz="1400" b="1" dirty="0" smtClean="0">
                <a:solidFill>
                  <a:srgbClr val="DADADA"/>
                </a:solidFill>
                <a:latin typeface="Museo Sans For Dell"/>
              </a:rPr>
              <a:t>Monthly reporting and performance recommendations</a:t>
            </a:r>
          </a:p>
        </p:txBody>
      </p:sp>
      <p:sp>
        <p:nvSpPr>
          <p:cNvPr id="66" name="Rectangle 65"/>
          <p:cNvSpPr/>
          <p:nvPr/>
        </p:nvSpPr>
        <p:spPr>
          <a:xfrm>
            <a:off x="0" y="1344751"/>
            <a:ext cx="560070" cy="826948"/>
          </a:xfrm>
          <a:prstGeom prst="rect">
            <a:avLst/>
          </a:prstGeom>
          <a:solidFill>
            <a:schemeClr val="accent3"/>
          </a:solidFill>
          <a:effectLst/>
        </p:spPr>
        <p:txBody>
          <a:bodyPr wrap="square" lIns="0" tIns="0" rIns="0" bIns="0" rtlCol="0" anchor="ctr" anchorCtr="0">
            <a:noAutofit/>
          </a:bodyPr>
          <a:lstStyle/>
          <a:p>
            <a:pPr algn="ctr">
              <a:lnSpc>
                <a:spcPct val="90000"/>
              </a:lnSpc>
              <a:spcBef>
                <a:spcPts val="100"/>
              </a:spcBef>
              <a:spcAft>
                <a:spcPts val="100"/>
              </a:spcAft>
            </a:pPr>
            <a:r>
              <a:rPr lang="en-US" sz="2000" dirty="0" smtClean="0">
                <a:solidFill>
                  <a:srgbClr val="FFFFFF"/>
                </a:solidFill>
                <a:latin typeface="Museo Sans For Dell"/>
              </a:rPr>
              <a:t>1</a:t>
            </a:r>
          </a:p>
        </p:txBody>
      </p:sp>
      <p:sp>
        <p:nvSpPr>
          <p:cNvPr id="67" name="Rectangle 66"/>
          <p:cNvSpPr/>
          <p:nvPr/>
        </p:nvSpPr>
        <p:spPr>
          <a:xfrm>
            <a:off x="0" y="2308680"/>
            <a:ext cx="560070" cy="826948"/>
          </a:xfrm>
          <a:prstGeom prst="rect">
            <a:avLst/>
          </a:prstGeom>
          <a:solidFill>
            <a:schemeClr val="accent3"/>
          </a:solidFill>
          <a:effectLst/>
        </p:spPr>
        <p:txBody>
          <a:bodyPr wrap="square" lIns="0" tIns="0" rIns="0" bIns="0" rtlCol="0" anchor="ctr" anchorCtr="0">
            <a:noAutofit/>
          </a:bodyPr>
          <a:lstStyle/>
          <a:p>
            <a:pPr algn="ctr">
              <a:lnSpc>
                <a:spcPct val="90000"/>
              </a:lnSpc>
              <a:spcBef>
                <a:spcPts val="100"/>
              </a:spcBef>
              <a:spcAft>
                <a:spcPts val="100"/>
              </a:spcAft>
            </a:pPr>
            <a:r>
              <a:rPr lang="en-US" sz="2000" dirty="0" smtClean="0">
                <a:solidFill>
                  <a:srgbClr val="FFFFFF"/>
                </a:solidFill>
                <a:latin typeface="Museo Sans For Dell"/>
              </a:rPr>
              <a:t>2</a:t>
            </a:r>
          </a:p>
        </p:txBody>
      </p:sp>
      <p:sp>
        <p:nvSpPr>
          <p:cNvPr id="68" name="Rectangle 67"/>
          <p:cNvSpPr/>
          <p:nvPr/>
        </p:nvSpPr>
        <p:spPr>
          <a:xfrm>
            <a:off x="0" y="3261697"/>
            <a:ext cx="560070" cy="826948"/>
          </a:xfrm>
          <a:prstGeom prst="rect">
            <a:avLst/>
          </a:prstGeom>
          <a:solidFill>
            <a:schemeClr val="accent3"/>
          </a:solidFill>
          <a:effectLst/>
        </p:spPr>
        <p:txBody>
          <a:bodyPr wrap="square" lIns="0" tIns="0" rIns="0" bIns="0" rtlCol="0" anchor="ctr" anchorCtr="0">
            <a:noAutofit/>
          </a:bodyPr>
          <a:lstStyle/>
          <a:p>
            <a:pPr algn="ctr">
              <a:lnSpc>
                <a:spcPct val="90000"/>
              </a:lnSpc>
              <a:spcBef>
                <a:spcPts val="100"/>
              </a:spcBef>
              <a:spcAft>
                <a:spcPts val="100"/>
              </a:spcAft>
            </a:pPr>
            <a:r>
              <a:rPr lang="en-US" sz="2000" dirty="0" smtClean="0">
                <a:solidFill>
                  <a:srgbClr val="FFFFFF"/>
                </a:solidFill>
                <a:latin typeface="Museo Sans For Dell"/>
              </a:rPr>
              <a:t>3</a:t>
            </a:r>
          </a:p>
        </p:txBody>
      </p:sp>
      <p:sp>
        <p:nvSpPr>
          <p:cNvPr id="69" name="Rectangle 68"/>
          <p:cNvSpPr/>
          <p:nvPr/>
        </p:nvSpPr>
        <p:spPr>
          <a:xfrm>
            <a:off x="0" y="4225626"/>
            <a:ext cx="560070" cy="826948"/>
          </a:xfrm>
          <a:prstGeom prst="rect">
            <a:avLst/>
          </a:prstGeom>
          <a:solidFill>
            <a:schemeClr val="accent3"/>
          </a:solidFill>
          <a:effectLst/>
        </p:spPr>
        <p:txBody>
          <a:bodyPr wrap="square" lIns="0" tIns="0" rIns="0" bIns="0" rtlCol="0" anchor="ctr" anchorCtr="0">
            <a:noAutofit/>
          </a:bodyPr>
          <a:lstStyle/>
          <a:p>
            <a:pPr algn="ctr">
              <a:lnSpc>
                <a:spcPct val="90000"/>
              </a:lnSpc>
              <a:spcBef>
                <a:spcPts val="100"/>
              </a:spcBef>
              <a:spcAft>
                <a:spcPts val="100"/>
              </a:spcAft>
            </a:pPr>
            <a:r>
              <a:rPr lang="en-US" sz="2000" dirty="0" smtClean="0">
                <a:solidFill>
                  <a:srgbClr val="FFFFFF"/>
                </a:solidFill>
                <a:latin typeface="Museo Sans For Dell"/>
              </a:rPr>
              <a:t>4</a:t>
            </a:r>
          </a:p>
        </p:txBody>
      </p:sp>
      <p:sp>
        <p:nvSpPr>
          <p:cNvPr id="71" name="Rectangle 70"/>
          <p:cNvSpPr/>
          <p:nvPr/>
        </p:nvSpPr>
        <p:spPr>
          <a:xfrm>
            <a:off x="0" y="5178304"/>
            <a:ext cx="2983230" cy="827287"/>
          </a:xfrm>
          <a:prstGeom prst="rect">
            <a:avLst/>
          </a:prstGeom>
          <a:noFill/>
          <a:ln>
            <a:solidFill>
              <a:schemeClr val="accent3"/>
            </a:solidFill>
          </a:ln>
          <a:effectLst/>
        </p:spPr>
        <p:txBody>
          <a:bodyPr wrap="square" lIns="640080" tIns="137160" rIns="137160" bIns="137160" rtlCol="0" anchor="ctr">
            <a:noAutofit/>
          </a:bodyPr>
          <a:lstStyle/>
          <a:p>
            <a:pPr>
              <a:lnSpc>
                <a:spcPct val="90000"/>
              </a:lnSpc>
              <a:spcBef>
                <a:spcPts val="600"/>
              </a:spcBef>
              <a:spcAft>
                <a:spcPts val="0"/>
              </a:spcAft>
            </a:pPr>
            <a:r>
              <a:rPr lang="en-US" sz="1400" b="1" dirty="0" smtClean="0">
                <a:solidFill>
                  <a:srgbClr val="DADADA"/>
                </a:solidFill>
                <a:latin typeface="Museo Sans For Dell"/>
              </a:rPr>
              <a:t>System maintenance</a:t>
            </a:r>
          </a:p>
        </p:txBody>
      </p:sp>
      <p:sp>
        <p:nvSpPr>
          <p:cNvPr id="72" name="Rectangle 71"/>
          <p:cNvSpPr/>
          <p:nvPr/>
        </p:nvSpPr>
        <p:spPr>
          <a:xfrm>
            <a:off x="0" y="5178643"/>
            <a:ext cx="560070" cy="826948"/>
          </a:xfrm>
          <a:prstGeom prst="rect">
            <a:avLst/>
          </a:prstGeom>
          <a:solidFill>
            <a:schemeClr val="accent3"/>
          </a:solidFill>
          <a:effectLst/>
        </p:spPr>
        <p:txBody>
          <a:bodyPr wrap="square" lIns="0" tIns="0" rIns="0" bIns="0" rtlCol="0" anchor="ctr" anchorCtr="0">
            <a:noAutofit/>
          </a:bodyPr>
          <a:lstStyle/>
          <a:p>
            <a:pPr algn="ctr">
              <a:lnSpc>
                <a:spcPct val="90000"/>
              </a:lnSpc>
              <a:spcBef>
                <a:spcPts val="100"/>
              </a:spcBef>
              <a:spcAft>
                <a:spcPts val="100"/>
              </a:spcAft>
            </a:pPr>
            <a:r>
              <a:rPr lang="en-US" sz="2000" dirty="0" smtClean="0">
                <a:solidFill>
                  <a:srgbClr val="FFFFFF"/>
                </a:solidFill>
                <a:latin typeface="Museo Sans For Dell"/>
              </a:rPr>
              <a:t>5</a:t>
            </a:r>
          </a:p>
        </p:txBody>
      </p:sp>
      <p:sp>
        <p:nvSpPr>
          <p:cNvPr id="16" name="Content Placeholder 2"/>
          <p:cNvSpPr txBox="1">
            <a:spLocks/>
          </p:cNvSpPr>
          <p:nvPr/>
        </p:nvSpPr>
        <p:spPr>
          <a:xfrm>
            <a:off x="3097642" y="1491090"/>
            <a:ext cx="5118100" cy="4167326"/>
          </a:xfrm>
          <a:prstGeom prst="rect">
            <a:avLst/>
          </a:prstGeom>
        </p:spPr>
        <p:txBody>
          <a:bodyPr/>
          <a:lstStyle>
            <a:lvl1pPr marL="228600" indent="-228600" algn="l" rtl="0" eaLnBrk="1" fontAlgn="base" hangingPunct="1">
              <a:lnSpc>
                <a:spcPct val="90000"/>
              </a:lnSpc>
              <a:spcBef>
                <a:spcPts val="100"/>
              </a:spcBef>
              <a:spcAft>
                <a:spcPts val="100"/>
              </a:spcAft>
              <a:buClr>
                <a:schemeClr val="accent1"/>
              </a:buClr>
              <a:buFont typeface="Arial" pitchFamily="34" charset="0"/>
              <a:buChar char="•"/>
              <a:defRPr sz="18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2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2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a:lstStyle>
          <a:p>
            <a:pPr>
              <a:spcBef>
                <a:spcPts val="600"/>
              </a:spcBef>
              <a:spcAft>
                <a:spcPts val="600"/>
              </a:spcAft>
              <a:buClrTx/>
            </a:pPr>
            <a:r>
              <a:rPr lang="en-US" sz="1600" dirty="0" smtClean="0">
                <a:solidFill>
                  <a:srgbClr val="444444"/>
                </a:solidFill>
              </a:rPr>
              <a:t>Your #1 </a:t>
            </a:r>
            <a:r>
              <a:rPr lang="en-US" sz="1600" dirty="0">
                <a:solidFill>
                  <a:srgbClr val="444444"/>
                </a:solidFill>
              </a:rPr>
              <a:t>s</a:t>
            </a:r>
            <a:r>
              <a:rPr lang="en-US" sz="1600" dirty="0" smtClean="0">
                <a:solidFill>
                  <a:srgbClr val="444444"/>
                </a:solidFill>
              </a:rPr>
              <a:t>upport advocate at Dell, ensuring you have someone who knows you and your business.</a:t>
            </a:r>
            <a:endParaRPr lang="en-US" sz="1600" dirty="0">
              <a:solidFill>
                <a:srgbClr val="444444"/>
              </a:solidFill>
              <a:latin typeface="Museo Sans For Dell"/>
            </a:endParaRPr>
          </a:p>
          <a:p>
            <a:pPr>
              <a:buClrTx/>
            </a:pPr>
            <a:r>
              <a:rPr lang="en-US" sz="1600" dirty="0">
                <a:solidFill>
                  <a:srgbClr val="444444"/>
                </a:solidFill>
                <a:latin typeface="Museo Sans For Dell"/>
              </a:rPr>
              <a:t>Trusted advisor </a:t>
            </a:r>
            <a:r>
              <a:rPr lang="en-US" sz="1600" dirty="0" smtClean="0">
                <a:solidFill>
                  <a:srgbClr val="444444"/>
                </a:solidFill>
                <a:latin typeface="Museo Sans For Dell"/>
              </a:rPr>
              <a:t>for support planning and technology decisions.</a:t>
            </a:r>
            <a:endParaRPr lang="en-US" sz="1600" dirty="0">
              <a:solidFill>
                <a:srgbClr val="444444"/>
              </a:solidFill>
              <a:latin typeface="Museo Sans For Dell"/>
            </a:endParaRPr>
          </a:p>
          <a:p>
            <a:pPr>
              <a:spcBef>
                <a:spcPts val="600"/>
              </a:spcBef>
              <a:spcAft>
                <a:spcPts val="600"/>
              </a:spcAft>
              <a:buClrTx/>
            </a:pPr>
            <a:r>
              <a:rPr lang="en-US" sz="1600" dirty="0" smtClean="0">
                <a:solidFill>
                  <a:srgbClr val="444444"/>
                </a:solidFill>
              </a:rPr>
              <a:t>Leverages data collected by </a:t>
            </a:r>
            <a:r>
              <a:rPr lang="en-US" sz="1600" dirty="0" err="1" smtClean="0">
                <a:solidFill>
                  <a:srgbClr val="444444"/>
                </a:solidFill>
              </a:rPr>
              <a:t>SupportAssist</a:t>
            </a:r>
            <a:r>
              <a:rPr lang="en-US" sz="1600" dirty="0" smtClean="0">
                <a:solidFill>
                  <a:srgbClr val="444444"/>
                </a:solidFill>
              </a:rPr>
              <a:t> to i</a:t>
            </a:r>
            <a:r>
              <a:rPr lang="en-US" sz="1600" kern="0" dirty="0" smtClean="0">
                <a:solidFill>
                  <a:srgbClr val="444444"/>
                </a:solidFill>
                <a:latin typeface="Museo Sans For Dell"/>
              </a:rPr>
              <a:t>mprove </a:t>
            </a:r>
            <a:r>
              <a:rPr lang="en-US" sz="1600" kern="0" dirty="0">
                <a:solidFill>
                  <a:srgbClr val="444444"/>
                </a:solidFill>
                <a:latin typeface="Museo Sans For Dell"/>
              </a:rPr>
              <a:t>performance and stability with proactive, personalized recommendations.</a:t>
            </a:r>
          </a:p>
          <a:p>
            <a:pPr>
              <a:spcBef>
                <a:spcPts val="600"/>
              </a:spcBef>
              <a:spcAft>
                <a:spcPts val="600"/>
              </a:spcAft>
              <a:buClrTx/>
            </a:pPr>
            <a:r>
              <a:rPr lang="en-US" sz="1600" dirty="0" smtClean="0">
                <a:solidFill>
                  <a:srgbClr val="444444"/>
                </a:solidFill>
              </a:rPr>
              <a:t>Serves as single point of contact for account management, escalation resolution and monthly reporting reviews.</a:t>
            </a:r>
          </a:p>
          <a:p>
            <a:pPr>
              <a:spcBef>
                <a:spcPts val="600"/>
              </a:spcBef>
              <a:spcAft>
                <a:spcPts val="600"/>
              </a:spcAft>
              <a:buClrTx/>
            </a:pPr>
            <a:endParaRPr lang="en-US" sz="1600" dirty="0" smtClean="0">
              <a:solidFill>
                <a:srgbClr val="000000"/>
              </a:solidFill>
            </a:endParaRPr>
          </a:p>
        </p:txBody>
      </p:sp>
      <p:sp>
        <p:nvSpPr>
          <p:cNvPr id="18" name="Right Triangle 17"/>
          <p:cNvSpPr/>
          <p:nvPr/>
        </p:nvSpPr>
        <p:spPr>
          <a:xfrm rot="16200000" flipV="1">
            <a:off x="7827740" y="3969696"/>
            <a:ext cx="399142" cy="283296"/>
          </a:xfrm>
          <a:prstGeom prst="rtTriangle">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rgbClr val="FFFFFF"/>
              </a:solidFill>
              <a:latin typeface="Museo Sans For Dell"/>
            </a:endParaRPr>
          </a:p>
        </p:txBody>
      </p:sp>
      <p:sp>
        <p:nvSpPr>
          <p:cNvPr id="20" name="Rounded Rectangle 19"/>
          <p:cNvSpPr/>
          <p:nvPr/>
        </p:nvSpPr>
        <p:spPr>
          <a:xfrm>
            <a:off x="3591197" y="4225626"/>
            <a:ext cx="4772640" cy="1714500"/>
          </a:xfrm>
          <a:prstGeom prst="roundRect">
            <a:avLst>
              <a:gd name="adj" fmla="val 5191"/>
            </a:avLst>
          </a:prstGeom>
          <a:solidFill>
            <a:schemeClr val="accent1"/>
          </a:solidFill>
          <a:effectLst/>
        </p:spPr>
        <p:txBody>
          <a:bodyPr wrap="square" lIns="137160" tIns="137160" rIns="137160" bIns="137160" rtlCol="0" anchor="t" anchorCtr="0">
            <a:noAutofit/>
          </a:bodyPr>
          <a:lstStyle/>
          <a:p>
            <a:pPr>
              <a:spcBef>
                <a:spcPts val="600"/>
              </a:spcBef>
              <a:spcAft>
                <a:spcPts val="0"/>
              </a:spcAft>
            </a:pPr>
            <a:r>
              <a:rPr lang="en-US" sz="1600" dirty="0" smtClean="0">
                <a:solidFill>
                  <a:srgbClr val="FFFFFF"/>
                </a:solidFill>
                <a:latin typeface="Museo For Dell"/>
              </a:rPr>
              <a:t>“I have been in this industry for 15 years and worked with almost every technology provider. The level of support we receive from Dell is really impressive.  They really take care of us.”</a:t>
            </a:r>
            <a:endParaRPr lang="en-US" sz="400" dirty="0" smtClean="0">
              <a:solidFill>
                <a:srgbClr val="FFFFFF"/>
              </a:solidFill>
              <a:latin typeface="Museo For Dell"/>
            </a:endParaRPr>
          </a:p>
          <a:p>
            <a:pPr>
              <a:spcBef>
                <a:spcPts val="600"/>
              </a:spcBef>
              <a:spcAft>
                <a:spcPts val="0"/>
              </a:spcAft>
            </a:pPr>
            <a:endParaRPr lang="en-US" sz="400" dirty="0" smtClean="0">
              <a:solidFill>
                <a:srgbClr val="FFFFFF"/>
              </a:solidFill>
              <a:latin typeface="Museo For Dell"/>
            </a:endParaRPr>
          </a:p>
          <a:p>
            <a:pPr>
              <a:spcBef>
                <a:spcPts val="600"/>
              </a:spcBef>
              <a:spcAft>
                <a:spcPts val="0"/>
              </a:spcAft>
            </a:pPr>
            <a:r>
              <a:rPr lang="en-US" sz="1200" dirty="0" smtClean="0">
                <a:solidFill>
                  <a:srgbClr val="FFFFFF"/>
                </a:solidFill>
                <a:latin typeface="Museo Sans For Dell"/>
              </a:rPr>
              <a:t>- </a:t>
            </a:r>
            <a:r>
              <a:rPr lang="en-US" sz="1200" dirty="0" err="1" smtClean="0">
                <a:solidFill>
                  <a:srgbClr val="FFFFFF"/>
                </a:solidFill>
                <a:latin typeface="Museo Sans For Dell"/>
              </a:rPr>
              <a:t>Dlip</a:t>
            </a:r>
            <a:r>
              <a:rPr lang="en-US" sz="1200" dirty="0" smtClean="0">
                <a:solidFill>
                  <a:srgbClr val="FFFFFF"/>
                </a:solidFill>
                <a:latin typeface="Museo Sans For Dell"/>
              </a:rPr>
              <a:t> </a:t>
            </a:r>
            <a:r>
              <a:rPr lang="en-US" sz="1200" dirty="0" err="1" smtClean="0">
                <a:solidFill>
                  <a:srgbClr val="FFFFFF"/>
                </a:solidFill>
                <a:latin typeface="Museo Sans For Dell"/>
              </a:rPr>
              <a:t>Patil</a:t>
            </a:r>
            <a:r>
              <a:rPr lang="en-US" sz="1200" dirty="0" smtClean="0">
                <a:solidFill>
                  <a:srgbClr val="FFFFFF"/>
                </a:solidFill>
                <a:latin typeface="Museo Sans For Dell"/>
              </a:rPr>
              <a:t>, </a:t>
            </a:r>
            <a:r>
              <a:rPr lang="en-US" sz="1200" dirty="0" err="1" smtClean="0">
                <a:solidFill>
                  <a:srgbClr val="FFFFFF"/>
                </a:solidFill>
                <a:latin typeface="Museo Sans For Dell"/>
              </a:rPr>
              <a:t>Yash</a:t>
            </a:r>
            <a:r>
              <a:rPr lang="en-US" sz="1200" dirty="0" smtClean="0">
                <a:solidFill>
                  <a:srgbClr val="FFFFFF"/>
                </a:solidFill>
                <a:latin typeface="Museo Sans For Dell"/>
              </a:rPr>
              <a:t> Raj Films, India</a:t>
            </a:r>
            <a:endParaRPr lang="en-US" sz="1600" dirty="0" smtClean="0">
              <a:solidFill>
                <a:srgbClr val="FFFFFF"/>
              </a:solidFill>
              <a:latin typeface="Museo Sans For Dell"/>
            </a:endParaRPr>
          </a:p>
        </p:txBody>
      </p:sp>
      <p:sp>
        <p:nvSpPr>
          <p:cNvPr id="2" name="Title 1"/>
          <p:cNvSpPr>
            <a:spLocks noGrp="1"/>
          </p:cNvSpPr>
          <p:nvPr>
            <p:ph type="title"/>
          </p:nvPr>
        </p:nvSpPr>
        <p:spPr>
          <a:xfrm>
            <a:off x="438150" y="261560"/>
            <a:ext cx="8248650" cy="886397"/>
          </a:xfrm>
        </p:spPr>
        <p:txBody>
          <a:bodyPr/>
          <a:lstStyle/>
          <a:p>
            <a:r>
              <a:rPr lang="en-US" dirty="0" smtClean="0"/>
              <a:t>Five critical </a:t>
            </a:r>
            <a:r>
              <a:rPr lang="en-US" dirty="0"/>
              <a:t>components of </a:t>
            </a:r>
            <a:r>
              <a:rPr lang="en-US" dirty="0" smtClean="0"/>
              <a:t>ProSupport </a:t>
            </a:r>
            <a:r>
              <a:rPr lang="en-US" dirty="0"/>
              <a:t>Plus</a:t>
            </a:r>
            <a:r>
              <a:rPr lang="en-US" dirty="0">
                <a:solidFill>
                  <a:schemeClr val="tx1"/>
                </a:solidFill>
              </a:rPr>
              <a:t/>
            </a:r>
            <a:br>
              <a:rPr lang="en-US" dirty="0">
                <a:solidFill>
                  <a:schemeClr val="tx1"/>
                </a:solidFill>
              </a:rPr>
            </a:br>
            <a:endParaRPr lang="en-US" dirty="0"/>
          </a:p>
        </p:txBody>
      </p:sp>
    </p:spTree>
    <p:extLst>
      <p:ext uri="{BB962C8B-B14F-4D97-AF65-F5344CB8AC3E}">
        <p14:creationId xmlns:p14="http://schemas.microsoft.com/office/powerpoint/2010/main" val="1970417052"/>
      </p:ext>
    </p:extLst>
  </p:cSld>
  <p:clrMapOvr>
    <a:masterClrMapping/>
  </p:clrMapOvr>
  <p:transition spd="slow" advClick="0">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78"/>
            <a:ext cx="9144000" cy="2563738"/>
          </a:xfrm>
          <a:prstGeom prst="rect">
            <a:avLst/>
          </a:prstGeom>
        </p:spPr>
      </p:pic>
      <p:cxnSp>
        <p:nvCxnSpPr>
          <p:cNvPr id="42" name="Straight Connector 41"/>
          <p:cNvCxnSpPr/>
          <p:nvPr/>
        </p:nvCxnSpPr>
        <p:spPr>
          <a:xfrm>
            <a:off x="10090673" y="6856413"/>
            <a:ext cx="7172960" cy="1588"/>
          </a:xfrm>
          <a:prstGeom prst="line">
            <a:avLst/>
          </a:prstGeom>
          <a:ln>
            <a:solidFill>
              <a:schemeClr val="tx2">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770496" y="3956816"/>
            <a:ext cx="3082147" cy="1985159"/>
          </a:xfrm>
          <a:prstGeom prst="rect">
            <a:avLst/>
          </a:prstGeom>
          <a:noFill/>
        </p:spPr>
        <p:txBody>
          <a:bodyPr wrap="square" rtlCol="0">
            <a:spAutoFit/>
          </a:bodyPr>
          <a:lstStyle/>
          <a:p>
            <a:pPr marL="231775" indent="-231775">
              <a:buClr>
                <a:srgbClr val="0085C3"/>
              </a:buClr>
              <a:buFont typeface="Wingdings" charset="2"/>
              <a:buChar char="ü"/>
            </a:pPr>
            <a:r>
              <a:rPr lang="en-US" sz="1400" dirty="0" smtClean="0">
                <a:solidFill>
                  <a:srgbClr val="444444"/>
                </a:solidFill>
                <a:latin typeface="Museo Sans For Dell"/>
              </a:rPr>
              <a:t>Delivery </a:t>
            </a:r>
            <a:r>
              <a:rPr lang="en-US" sz="1400" dirty="0">
                <a:solidFill>
                  <a:srgbClr val="444444"/>
                </a:solidFill>
                <a:latin typeface="Museo Sans For Dell"/>
              </a:rPr>
              <a:t>of </a:t>
            </a:r>
            <a:r>
              <a:rPr lang="en-US" sz="1400" dirty="0" smtClean="0">
                <a:solidFill>
                  <a:srgbClr val="444444"/>
                </a:solidFill>
                <a:latin typeface="Museo Sans For Dell"/>
              </a:rPr>
              <a:t>monthly reporting reviews</a:t>
            </a:r>
            <a:endParaRPr lang="en-US" sz="1400" dirty="0">
              <a:solidFill>
                <a:srgbClr val="444444"/>
              </a:solidFill>
              <a:latin typeface="Museo Sans For Dell"/>
            </a:endParaRPr>
          </a:p>
          <a:p>
            <a:pPr marL="231775" indent="-231775">
              <a:buClr>
                <a:srgbClr val="0085C3"/>
              </a:buClr>
              <a:buFont typeface="Wingdings" charset="2"/>
              <a:buChar char="ü"/>
            </a:pPr>
            <a:endParaRPr lang="en-US" sz="1400" dirty="0" smtClean="0">
              <a:solidFill>
                <a:srgbClr val="444444"/>
              </a:solidFill>
              <a:latin typeface="Museo Sans For Dell"/>
            </a:endParaRPr>
          </a:p>
          <a:p>
            <a:pPr marL="231775" indent="-231775">
              <a:spcAft>
                <a:spcPts val="600"/>
              </a:spcAft>
              <a:buClr>
                <a:srgbClr val="0085C3"/>
              </a:buClr>
              <a:buFont typeface="Wingdings" charset="2"/>
              <a:buChar char="ü"/>
            </a:pPr>
            <a:r>
              <a:rPr lang="en-US" sz="1400" dirty="0" smtClean="0">
                <a:solidFill>
                  <a:srgbClr val="444444"/>
                </a:solidFill>
                <a:latin typeface="Museo Sans For Dell"/>
              </a:rPr>
              <a:t>Delivery of performance recommendations:</a:t>
            </a:r>
          </a:p>
          <a:p>
            <a:pPr lvl="1" indent="-225425">
              <a:buClr>
                <a:srgbClr val="444444"/>
              </a:buClr>
              <a:buFont typeface="Arial" pitchFamily="34" charset="0"/>
              <a:buChar char="•"/>
            </a:pPr>
            <a:r>
              <a:rPr lang="en-US" sz="1200" dirty="0" smtClean="0">
                <a:solidFill>
                  <a:srgbClr val="444444"/>
                </a:solidFill>
                <a:latin typeface="Museo Sans For Dell"/>
              </a:rPr>
              <a:t>Health checks and system maintenance</a:t>
            </a:r>
          </a:p>
          <a:p>
            <a:pPr lvl="1" indent="-225425">
              <a:buClr>
                <a:srgbClr val="444444"/>
              </a:buClr>
              <a:buFont typeface="Arial" pitchFamily="34" charset="0"/>
              <a:buChar char="•"/>
            </a:pPr>
            <a:r>
              <a:rPr lang="en-US" sz="1200" dirty="0" smtClean="0">
                <a:solidFill>
                  <a:srgbClr val="444444"/>
                </a:solidFill>
                <a:latin typeface="Museo Sans For Dell"/>
              </a:rPr>
              <a:t>Contract renewal and service history reporting</a:t>
            </a:r>
            <a:endParaRPr lang="en-US" sz="1200" dirty="0">
              <a:solidFill>
                <a:srgbClr val="444444"/>
              </a:solidFill>
              <a:latin typeface="Museo Sans For Dell"/>
            </a:endParaRPr>
          </a:p>
        </p:txBody>
      </p:sp>
      <p:sp>
        <p:nvSpPr>
          <p:cNvPr id="14" name="Rounded Rectangle 13"/>
          <p:cNvSpPr/>
          <p:nvPr/>
        </p:nvSpPr>
        <p:spPr>
          <a:xfrm rot="10800000">
            <a:off x="459644" y="2796793"/>
            <a:ext cx="2164082" cy="3234077"/>
          </a:xfrm>
          <a:prstGeom prst="roundRect">
            <a:avLst>
              <a:gd name="adj" fmla="val 2576"/>
            </a:avLst>
          </a:prstGeom>
          <a:solidFill>
            <a:srgbClr val="0085C3"/>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t"/>
          <a:lstStyle/>
          <a:p>
            <a:pPr algn="ctr"/>
            <a:endParaRPr lang="en-US" sz="1800" dirty="0" smtClean="0">
              <a:solidFill>
                <a:srgbClr val="AAAAAA">
                  <a:lumMod val="40000"/>
                  <a:lumOff val="60000"/>
                </a:srgbClr>
              </a:solidFill>
            </a:endParaRPr>
          </a:p>
        </p:txBody>
      </p:sp>
      <p:sp>
        <p:nvSpPr>
          <p:cNvPr id="19" name="TextBox 18"/>
          <p:cNvSpPr txBox="1"/>
          <p:nvPr/>
        </p:nvSpPr>
        <p:spPr>
          <a:xfrm>
            <a:off x="459643" y="4332184"/>
            <a:ext cx="2164083" cy="1483243"/>
          </a:xfrm>
          <a:prstGeom prst="rect">
            <a:avLst/>
          </a:prstGeom>
          <a:noFill/>
        </p:spPr>
        <p:txBody>
          <a:bodyPr wrap="square" lIns="91440" tIns="41029" rIns="91440" bIns="41029" rtlCol="0">
            <a:spAutoFit/>
          </a:bodyPr>
          <a:lstStyle/>
          <a:p>
            <a:r>
              <a:rPr lang="en-US" sz="1400" b="1" dirty="0" smtClean="0">
                <a:solidFill>
                  <a:srgbClr val="FFFFFF"/>
                </a:solidFill>
                <a:latin typeface="Museo Sans For Dell"/>
                <a:cs typeface="Museo Sans For Dell 300"/>
              </a:rPr>
              <a:t>TAM Name</a:t>
            </a:r>
          </a:p>
          <a:p>
            <a:r>
              <a:rPr lang="en-US" sz="1400" i="1" dirty="0" smtClean="0">
                <a:solidFill>
                  <a:srgbClr val="FFFFFF"/>
                </a:solidFill>
                <a:latin typeface="Museo Sans For Dell"/>
                <a:cs typeface="Museo Sans For Dell 300"/>
              </a:rPr>
              <a:t>Technical Account Manager</a:t>
            </a:r>
          </a:p>
          <a:p>
            <a:r>
              <a:rPr lang="en-US" sz="1050" i="1" dirty="0" smtClean="0">
                <a:solidFill>
                  <a:srgbClr val="FFFFFF"/>
                </a:solidFill>
                <a:latin typeface="Museo Sans For Dell"/>
                <a:cs typeface="Museo Sans For Dell 300"/>
              </a:rPr>
              <a:t>&lt;tam email&gt;@dell.com</a:t>
            </a:r>
          </a:p>
          <a:p>
            <a:endParaRPr lang="en-US" sz="1050" i="1" dirty="0" smtClean="0">
              <a:solidFill>
                <a:srgbClr val="FFFFFF"/>
              </a:solidFill>
              <a:latin typeface="Museo Sans For Dell"/>
              <a:cs typeface="Museo Sans For Dell 300"/>
            </a:endParaRPr>
          </a:p>
          <a:p>
            <a:r>
              <a:rPr lang="en-US" sz="1400" dirty="0" smtClean="0">
                <a:solidFill>
                  <a:srgbClr val="FFFFFF"/>
                </a:solidFill>
                <a:latin typeface="Museo Sans For Dell"/>
                <a:cs typeface="Museo Sans For Dell 300"/>
              </a:rPr>
              <a:t>(tel)</a:t>
            </a:r>
          </a:p>
          <a:p>
            <a:r>
              <a:rPr lang="en-US" sz="1400" dirty="0" smtClean="0">
                <a:solidFill>
                  <a:srgbClr val="FFFFFF"/>
                </a:solidFill>
                <a:latin typeface="Museo Sans For Dell"/>
                <a:cs typeface="Museo Sans For Dell 300"/>
              </a:rPr>
              <a:t>(m)  </a:t>
            </a:r>
          </a:p>
        </p:txBody>
      </p:sp>
      <p:sp>
        <p:nvSpPr>
          <p:cNvPr id="21" name="TextBox 20"/>
          <p:cNvSpPr txBox="1"/>
          <p:nvPr/>
        </p:nvSpPr>
        <p:spPr>
          <a:xfrm>
            <a:off x="600501" y="2920621"/>
            <a:ext cx="1883392" cy="1317999"/>
          </a:xfrm>
          <a:prstGeom prst="rect">
            <a:avLst/>
          </a:prstGeom>
          <a:solidFill>
            <a:schemeClr val="tx2"/>
          </a:solidFill>
          <a:ln>
            <a:noFill/>
          </a:ln>
        </p:spPr>
        <p:txBody>
          <a:bodyPr wrap="none" tIns="91440" bIns="91440" rtlCol="0">
            <a:noAutofit/>
          </a:bodyPr>
          <a:lstStyle/>
          <a:p>
            <a:pPr algn="ctr"/>
            <a:endParaRPr lang="en-US" sz="1800" b="1" dirty="0" smtClean="0">
              <a:solidFill>
                <a:srgbClr val="FF0000"/>
              </a:solidFill>
              <a:latin typeface="Museo Sans For Dell"/>
            </a:endParaRPr>
          </a:p>
          <a:p>
            <a:pPr algn="ctr"/>
            <a:r>
              <a:rPr lang="en-US" sz="1800" b="1" dirty="0" smtClean="0">
                <a:solidFill>
                  <a:srgbClr val="FF0000"/>
                </a:solidFill>
                <a:latin typeface="Museo Sans For Dell"/>
              </a:rPr>
              <a:t>Insert TAM</a:t>
            </a:r>
          </a:p>
          <a:p>
            <a:pPr algn="ctr"/>
            <a:r>
              <a:rPr lang="en-US" sz="1800" b="1" dirty="0" smtClean="0">
                <a:solidFill>
                  <a:srgbClr val="FF0000"/>
                </a:solidFill>
                <a:latin typeface="Museo Sans For Dell"/>
              </a:rPr>
              <a:t> PIC</a:t>
            </a:r>
          </a:p>
          <a:p>
            <a:pPr algn="ctr"/>
            <a:endParaRPr lang="en-US" sz="1800" b="1" dirty="0" smtClean="0">
              <a:solidFill>
                <a:srgbClr val="FF0000"/>
              </a:solidFill>
              <a:latin typeface="Museo Sans For Dell"/>
            </a:endParaRPr>
          </a:p>
        </p:txBody>
      </p:sp>
      <p:sp>
        <p:nvSpPr>
          <p:cNvPr id="20" name="Rectangle 19"/>
          <p:cNvSpPr/>
          <p:nvPr/>
        </p:nvSpPr>
        <p:spPr>
          <a:xfrm>
            <a:off x="0" y="2550160"/>
            <a:ext cx="9144000" cy="5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smtClean="0">
              <a:solidFill>
                <a:srgbClr val="FFFFFF"/>
              </a:solidFill>
            </a:endParaRPr>
          </a:p>
        </p:txBody>
      </p:sp>
      <p:sp>
        <p:nvSpPr>
          <p:cNvPr id="15" name="TextBox 14"/>
          <p:cNvSpPr txBox="1"/>
          <p:nvPr/>
        </p:nvSpPr>
        <p:spPr>
          <a:xfrm>
            <a:off x="5916140" y="3946337"/>
            <a:ext cx="2888833" cy="1815882"/>
          </a:xfrm>
          <a:prstGeom prst="rect">
            <a:avLst/>
          </a:prstGeom>
          <a:noFill/>
        </p:spPr>
        <p:txBody>
          <a:bodyPr wrap="square" rtlCol="0">
            <a:spAutoFit/>
          </a:bodyPr>
          <a:lstStyle/>
          <a:p>
            <a:pPr marL="231775" indent="-231775">
              <a:buClr>
                <a:srgbClr val="0085C3"/>
              </a:buClr>
              <a:buFont typeface="Wingdings" charset="2"/>
              <a:buChar char="ü"/>
            </a:pPr>
            <a:r>
              <a:rPr lang="en-US" sz="1400" dirty="0">
                <a:solidFill>
                  <a:srgbClr val="444444"/>
                </a:solidFill>
                <a:latin typeface="Museo Sans For Dell"/>
              </a:rPr>
              <a:t>Assistance with support </a:t>
            </a:r>
            <a:r>
              <a:rPr lang="en-US" sz="1400" dirty="0" smtClean="0">
                <a:solidFill>
                  <a:srgbClr val="444444"/>
                </a:solidFill>
                <a:latin typeface="Museo Sans For Dell"/>
              </a:rPr>
              <a:t>service delivery planning</a:t>
            </a:r>
            <a:endParaRPr lang="en-US" sz="1400" dirty="0">
              <a:solidFill>
                <a:srgbClr val="444444"/>
              </a:solidFill>
              <a:latin typeface="Museo Sans For Dell"/>
            </a:endParaRPr>
          </a:p>
          <a:p>
            <a:pPr marL="231775" indent="-231775">
              <a:buClr>
                <a:srgbClr val="0085C3"/>
              </a:buClr>
              <a:buFont typeface="Wingdings" charset="2"/>
              <a:buChar char="ü"/>
            </a:pPr>
            <a:endParaRPr lang="en-US" sz="1400" dirty="0">
              <a:solidFill>
                <a:srgbClr val="444444"/>
              </a:solidFill>
              <a:latin typeface="Museo Sans For Dell"/>
            </a:endParaRPr>
          </a:p>
          <a:p>
            <a:pPr marL="231775" indent="-231775">
              <a:buClr>
                <a:srgbClr val="0085C3"/>
              </a:buClr>
              <a:buFont typeface="Wingdings" charset="2"/>
              <a:buChar char="ü"/>
            </a:pPr>
            <a:r>
              <a:rPr lang="en-US" sz="1400" dirty="0" smtClean="0">
                <a:solidFill>
                  <a:srgbClr val="444444"/>
                </a:solidFill>
                <a:latin typeface="Museo Sans For Dell"/>
              </a:rPr>
              <a:t>Escalation and crisis management</a:t>
            </a:r>
          </a:p>
          <a:p>
            <a:pPr marL="231775" indent="-231775">
              <a:buClr>
                <a:srgbClr val="0085C3"/>
              </a:buClr>
              <a:buFont typeface="Wingdings" charset="2"/>
              <a:buChar char="ü"/>
            </a:pPr>
            <a:endParaRPr lang="en-US" sz="1400" dirty="0">
              <a:solidFill>
                <a:srgbClr val="444444"/>
              </a:solidFill>
              <a:latin typeface="Museo Sans For Dell"/>
            </a:endParaRPr>
          </a:p>
          <a:p>
            <a:pPr marL="231775" indent="-231775">
              <a:buClr>
                <a:srgbClr val="0085C3"/>
              </a:buClr>
              <a:buFont typeface="Wingdings" charset="2"/>
              <a:buChar char="ü"/>
            </a:pPr>
            <a:r>
              <a:rPr lang="en-US" sz="1400" dirty="0">
                <a:solidFill>
                  <a:srgbClr val="444444"/>
                </a:solidFill>
                <a:latin typeface="Museo Sans For Dell"/>
              </a:rPr>
              <a:t>Trusted advisor on technology </a:t>
            </a:r>
            <a:r>
              <a:rPr lang="en-US" sz="1400" dirty="0" smtClean="0">
                <a:solidFill>
                  <a:srgbClr val="444444"/>
                </a:solidFill>
                <a:latin typeface="Museo Sans For Dell"/>
              </a:rPr>
              <a:t>decisions</a:t>
            </a:r>
          </a:p>
        </p:txBody>
      </p:sp>
      <p:sp>
        <p:nvSpPr>
          <p:cNvPr id="22" name="Rounded Rectangle 21"/>
          <p:cNvSpPr/>
          <p:nvPr/>
        </p:nvSpPr>
        <p:spPr>
          <a:xfrm>
            <a:off x="459643" y="310670"/>
            <a:ext cx="2164083" cy="1915242"/>
          </a:xfrm>
          <a:prstGeom prst="roundRect">
            <a:avLst>
              <a:gd name="adj" fmla="val 6691"/>
            </a:avLst>
          </a:prstGeom>
          <a:solidFill>
            <a:schemeClr val="accent1"/>
          </a:solidFill>
          <a:ln w="9525" cap="flat" cmpd="sng" algn="ctr">
            <a:noFill/>
            <a:prstDash val="solid"/>
          </a:ln>
          <a:effectLst>
            <a:outerShdw blurRad="50800" dist="38100" dir="5400000" algn="t" rotWithShape="0">
              <a:prstClr val="black">
                <a:alpha val="40000"/>
              </a:prstClr>
            </a:outerShdw>
          </a:effectLst>
        </p:spPr>
        <p:txBody>
          <a:bodyPr lIns="182880" rIns="182880" rtlCol="0" anchor="ctr"/>
          <a:lstStyle/>
          <a:p>
            <a:pPr marL="109538" indent="-109538">
              <a:lnSpc>
                <a:spcPct val="90000"/>
              </a:lnSpc>
              <a:spcBef>
                <a:spcPts val="1436"/>
              </a:spcBef>
              <a:buClr>
                <a:srgbClr val="0085C3"/>
              </a:buClr>
              <a:buFont typeface="Arial" pitchFamily="34" charset="0"/>
              <a:buChar char="•"/>
            </a:pPr>
            <a:r>
              <a:rPr lang="en-US" kern="0" dirty="0">
                <a:solidFill>
                  <a:srgbClr val="FFFFFF"/>
                </a:solidFill>
                <a:latin typeface="Museo For Dell" pitchFamily="2" charset="0"/>
                <a:cs typeface="+mj-cs"/>
              </a:rPr>
              <a:t>Your Dell </a:t>
            </a:r>
            <a:r>
              <a:rPr lang="en-US" kern="0" dirty="0" smtClean="0">
                <a:solidFill>
                  <a:srgbClr val="FFFFFF"/>
                </a:solidFill>
                <a:latin typeface="Museo For Dell" pitchFamily="2" charset="0"/>
                <a:cs typeface="+mj-cs"/>
              </a:rPr>
              <a:t>Technical Account Manager</a:t>
            </a:r>
            <a:endParaRPr lang="en-US" kern="0" dirty="0">
              <a:solidFill>
                <a:srgbClr val="FFFFFF"/>
              </a:solidFill>
              <a:latin typeface="Museo For Dell" pitchFamily="2" charset="0"/>
              <a:cs typeface="+mj-cs"/>
            </a:endParaRPr>
          </a:p>
        </p:txBody>
      </p:sp>
      <p:sp>
        <p:nvSpPr>
          <p:cNvPr id="16" name="TextBox 15"/>
          <p:cNvSpPr txBox="1"/>
          <p:nvPr/>
        </p:nvSpPr>
        <p:spPr>
          <a:xfrm>
            <a:off x="2770496" y="2807458"/>
            <a:ext cx="5964304" cy="1077218"/>
          </a:xfrm>
          <a:prstGeom prst="rect">
            <a:avLst/>
          </a:prstGeom>
          <a:noFill/>
        </p:spPr>
        <p:txBody>
          <a:bodyPr wrap="square" rtlCol="0">
            <a:spAutoFit/>
          </a:bodyPr>
          <a:lstStyle/>
          <a:p>
            <a:pPr>
              <a:buClr>
                <a:srgbClr val="0085C3"/>
              </a:buClr>
            </a:pPr>
            <a:r>
              <a:rPr lang="en-US" sz="1600" dirty="0">
                <a:solidFill>
                  <a:srgbClr val="0085C3"/>
                </a:solidFill>
                <a:latin typeface="Museo Sans For Dell"/>
                <a:cs typeface="Museo Sans For Dell 300"/>
              </a:rPr>
              <a:t>Your TAM is </a:t>
            </a:r>
            <a:r>
              <a:rPr lang="en-US" sz="1600" dirty="0" smtClean="0">
                <a:solidFill>
                  <a:srgbClr val="0085C3"/>
                </a:solidFill>
                <a:latin typeface="Museo Sans For Dell"/>
                <a:cs typeface="Museo Sans For Dell 300"/>
              </a:rPr>
              <a:t>your </a:t>
            </a:r>
            <a:r>
              <a:rPr lang="en-US" sz="1600" dirty="0">
                <a:solidFill>
                  <a:srgbClr val="0085C3"/>
                </a:solidFill>
                <a:latin typeface="Museo Sans For Dell"/>
                <a:cs typeface="Museo Sans For Dell 300"/>
              </a:rPr>
              <a:t>#1 advocate, your single point of contact, and someone who understands your business </a:t>
            </a:r>
            <a:r>
              <a:rPr lang="en-US" sz="1600" dirty="0" smtClean="0">
                <a:solidFill>
                  <a:srgbClr val="0085C3"/>
                </a:solidFill>
                <a:latin typeface="Museo Sans For Dell"/>
                <a:cs typeface="Museo Sans For Dell 300"/>
              </a:rPr>
              <a:t>and will help you improve </a:t>
            </a:r>
            <a:r>
              <a:rPr lang="en-US" sz="1600" dirty="0">
                <a:solidFill>
                  <a:srgbClr val="0085C3"/>
                </a:solidFill>
                <a:latin typeface="Museo Sans For Dell"/>
                <a:cs typeface="Museo Sans For Dell 300"/>
              </a:rPr>
              <a:t>the performance and stability of </a:t>
            </a:r>
            <a:r>
              <a:rPr lang="en-US" sz="1600" dirty="0" smtClean="0">
                <a:solidFill>
                  <a:srgbClr val="0085C3"/>
                </a:solidFill>
                <a:latin typeface="Museo Sans For Dell"/>
                <a:cs typeface="Museo Sans For Dell 300"/>
              </a:rPr>
              <a:t>your customers’ environments.</a:t>
            </a:r>
            <a:endParaRPr lang="en-US" sz="1600" dirty="0">
              <a:solidFill>
                <a:srgbClr val="0085C3"/>
              </a:solidFill>
              <a:latin typeface="Museo Sans For Dell"/>
              <a:cs typeface="Museo Sans For Dell 300"/>
            </a:endParaRPr>
          </a:p>
        </p:txBody>
      </p:sp>
    </p:spTree>
    <p:extLst>
      <p:ext uri="{BB962C8B-B14F-4D97-AF65-F5344CB8AC3E}">
        <p14:creationId xmlns:p14="http://schemas.microsoft.com/office/powerpoint/2010/main" val="3120149972"/>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flipH="1">
            <a:off x="3097530" y="1349591"/>
            <a:ext cx="6046470" cy="4660841"/>
          </a:xfrm>
          <a:prstGeom prst="rect">
            <a:avLst/>
          </a:prstGeom>
          <a:solidFill>
            <a:schemeClr val="tx2">
              <a:lumMod val="95000"/>
            </a:schemeClr>
          </a:solidFill>
          <a:effectLst/>
        </p:spPr>
        <p:txBody>
          <a:bodyPr wrap="square" rtlCol="0" anchor="t">
            <a:normAutofit/>
          </a:bodyPr>
          <a:lstStyle/>
          <a:p>
            <a:pPr algn="ctr">
              <a:lnSpc>
                <a:spcPct val="90000"/>
              </a:lnSpc>
              <a:spcBef>
                <a:spcPts val="100"/>
              </a:spcBef>
              <a:spcAft>
                <a:spcPts val="100"/>
              </a:spcAft>
            </a:pPr>
            <a:endParaRPr lang="en-US" sz="2000" dirty="0" err="1" smtClean="0">
              <a:solidFill>
                <a:srgbClr val="FFFFFF"/>
              </a:solidFill>
              <a:latin typeface="Museo Sans For Dell"/>
            </a:endParaRPr>
          </a:p>
        </p:txBody>
      </p:sp>
      <p:sp>
        <p:nvSpPr>
          <p:cNvPr id="61" name="Rectangle 60"/>
          <p:cNvSpPr/>
          <p:nvPr/>
        </p:nvSpPr>
        <p:spPr>
          <a:xfrm>
            <a:off x="0" y="1349253"/>
            <a:ext cx="2983230" cy="827287"/>
          </a:xfrm>
          <a:prstGeom prst="rect">
            <a:avLst/>
          </a:prstGeom>
          <a:noFill/>
          <a:ln>
            <a:solidFill>
              <a:schemeClr val="accent3"/>
            </a:solidFill>
          </a:ln>
          <a:effectLst/>
        </p:spPr>
        <p:txBody>
          <a:bodyPr wrap="square" lIns="640080" tIns="137160" rIns="137160" bIns="137160" rtlCol="0" anchor="ctr">
            <a:noAutofit/>
          </a:bodyPr>
          <a:lstStyle/>
          <a:p>
            <a:pPr>
              <a:lnSpc>
                <a:spcPct val="90000"/>
              </a:lnSpc>
              <a:spcBef>
                <a:spcPts val="600"/>
              </a:spcBef>
              <a:spcAft>
                <a:spcPts val="0"/>
              </a:spcAft>
            </a:pPr>
            <a:r>
              <a:rPr lang="en-US" sz="1400" b="1" dirty="0" smtClean="0">
                <a:solidFill>
                  <a:srgbClr val="DADADA"/>
                </a:solidFill>
                <a:latin typeface="Museo Sans For Dell"/>
              </a:rPr>
              <a:t>Dedicated Technical Account Manager</a:t>
            </a:r>
          </a:p>
        </p:txBody>
      </p:sp>
      <p:sp>
        <p:nvSpPr>
          <p:cNvPr id="62" name="Rectangle 61"/>
          <p:cNvSpPr/>
          <p:nvPr/>
        </p:nvSpPr>
        <p:spPr>
          <a:xfrm>
            <a:off x="0" y="2313182"/>
            <a:ext cx="2983230" cy="827287"/>
          </a:xfrm>
          <a:prstGeom prst="rect">
            <a:avLst/>
          </a:prstGeom>
          <a:solidFill>
            <a:schemeClr val="accent3"/>
          </a:solidFill>
          <a:ln>
            <a:solidFill>
              <a:schemeClr val="accent3"/>
            </a:solidFill>
          </a:ln>
          <a:effectLst/>
        </p:spPr>
        <p:txBody>
          <a:bodyPr wrap="square" lIns="640080" tIns="137160" rIns="137160" bIns="137160" rtlCol="0" anchor="ctr">
            <a:noAutofit/>
          </a:bodyPr>
          <a:lstStyle/>
          <a:p>
            <a:pPr>
              <a:lnSpc>
                <a:spcPct val="90000"/>
              </a:lnSpc>
              <a:spcBef>
                <a:spcPts val="600"/>
              </a:spcBef>
              <a:spcAft>
                <a:spcPts val="0"/>
              </a:spcAft>
            </a:pPr>
            <a:r>
              <a:rPr lang="en-US" sz="1400" b="1" dirty="0" smtClean="0">
                <a:solidFill>
                  <a:srgbClr val="FFFFFF"/>
                </a:solidFill>
                <a:latin typeface="Museo Sans For Dell"/>
              </a:rPr>
              <a:t>Direct access to elite ProSupport Plus engineers</a:t>
            </a:r>
          </a:p>
        </p:txBody>
      </p:sp>
      <p:sp>
        <p:nvSpPr>
          <p:cNvPr id="63" name="Rectangle 62"/>
          <p:cNvSpPr/>
          <p:nvPr/>
        </p:nvSpPr>
        <p:spPr>
          <a:xfrm>
            <a:off x="0" y="3266199"/>
            <a:ext cx="2983230" cy="827287"/>
          </a:xfrm>
          <a:prstGeom prst="rect">
            <a:avLst/>
          </a:prstGeom>
          <a:noFill/>
          <a:ln>
            <a:solidFill>
              <a:schemeClr val="accent3"/>
            </a:solidFill>
          </a:ln>
          <a:effectLst/>
        </p:spPr>
        <p:txBody>
          <a:bodyPr wrap="square" lIns="640080" tIns="137160" rIns="137160" bIns="137160" rtlCol="0" anchor="ctr">
            <a:noAutofit/>
          </a:bodyPr>
          <a:lstStyle/>
          <a:p>
            <a:pPr>
              <a:lnSpc>
                <a:spcPct val="90000"/>
              </a:lnSpc>
              <a:spcBef>
                <a:spcPts val="600"/>
              </a:spcBef>
              <a:spcAft>
                <a:spcPts val="0"/>
              </a:spcAft>
            </a:pPr>
            <a:r>
              <a:rPr lang="en-US" sz="1400" b="1" dirty="0">
                <a:solidFill>
                  <a:srgbClr val="DADADA"/>
                </a:solidFill>
                <a:latin typeface="Museo Sans For Dell"/>
              </a:rPr>
              <a:t>Remote monitoring and automated support with </a:t>
            </a:r>
            <a:r>
              <a:rPr lang="en-US" sz="1400" b="1" dirty="0" err="1">
                <a:solidFill>
                  <a:srgbClr val="DADADA"/>
                </a:solidFill>
                <a:latin typeface="Museo Sans For Dell"/>
              </a:rPr>
              <a:t>SupportAssist</a:t>
            </a:r>
            <a:endParaRPr lang="en-US" sz="1400" b="1" dirty="0">
              <a:solidFill>
                <a:srgbClr val="DADADA"/>
              </a:solidFill>
              <a:latin typeface="Museo Sans For Dell"/>
            </a:endParaRPr>
          </a:p>
        </p:txBody>
      </p:sp>
      <p:sp>
        <p:nvSpPr>
          <p:cNvPr id="65" name="Rectangle 64"/>
          <p:cNvSpPr/>
          <p:nvPr/>
        </p:nvSpPr>
        <p:spPr>
          <a:xfrm>
            <a:off x="0" y="4230128"/>
            <a:ext cx="2983230" cy="827287"/>
          </a:xfrm>
          <a:prstGeom prst="rect">
            <a:avLst/>
          </a:prstGeom>
          <a:noFill/>
          <a:ln>
            <a:solidFill>
              <a:schemeClr val="accent3"/>
            </a:solidFill>
          </a:ln>
          <a:effectLst/>
        </p:spPr>
        <p:txBody>
          <a:bodyPr wrap="square" lIns="640080" tIns="137160" rIns="137160" bIns="137160" rtlCol="0" anchor="ctr">
            <a:noAutofit/>
          </a:bodyPr>
          <a:lstStyle/>
          <a:p>
            <a:pPr>
              <a:lnSpc>
                <a:spcPct val="90000"/>
              </a:lnSpc>
              <a:spcBef>
                <a:spcPts val="600"/>
              </a:spcBef>
              <a:spcAft>
                <a:spcPts val="0"/>
              </a:spcAft>
            </a:pPr>
            <a:r>
              <a:rPr lang="en-US" sz="1400" b="1" dirty="0" smtClean="0">
                <a:solidFill>
                  <a:srgbClr val="DADADA"/>
                </a:solidFill>
                <a:latin typeface="Museo Sans For Dell"/>
              </a:rPr>
              <a:t>Monthly reporting and performance recommendations</a:t>
            </a:r>
          </a:p>
        </p:txBody>
      </p:sp>
      <p:sp>
        <p:nvSpPr>
          <p:cNvPr id="66" name="Rectangle 65"/>
          <p:cNvSpPr/>
          <p:nvPr/>
        </p:nvSpPr>
        <p:spPr>
          <a:xfrm>
            <a:off x="0" y="1349592"/>
            <a:ext cx="560070" cy="826948"/>
          </a:xfrm>
          <a:prstGeom prst="rect">
            <a:avLst/>
          </a:prstGeom>
          <a:solidFill>
            <a:schemeClr val="accent3"/>
          </a:solidFill>
          <a:effectLst/>
        </p:spPr>
        <p:txBody>
          <a:bodyPr wrap="square" lIns="0" tIns="0" rIns="0" bIns="0" rtlCol="0" anchor="ctr" anchorCtr="0">
            <a:noAutofit/>
          </a:bodyPr>
          <a:lstStyle/>
          <a:p>
            <a:pPr algn="ctr">
              <a:lnSpc>
                <a:spcPct val="90000"/>
              </a:lnSpc>
              <a:spcBef>
                <a:spcPts val="100"/>
              </a:spcBef>
              <a:spcAft>
                <a:spcPts val="100"/>
              </a:spcAft>
            </a:pPr>
            <a:r>
              <a:rPr lang="en-US" sz="2000" dirty="0" smtClean="0">
                <a:solidFill>
                  <a:srgbClr val="FFFFFF"/>
                </a:solidFill>
                <a:latin typeface="Museo Sans For Dell"/>
              </a:rPr>
              <a:t>1</a:t>
            </a:r>
          </a:p>
        </p:txBody>
      </p:sp>
      <p:sp>
        <p:nvSpPr>
          <p:cNvPr id="67" name="Rectangle 66"/>
          <p:cNvSpPr/>
          <p:nvPr/>
        </p:nvSpPr>
        <p:spPr>
          <a:xfrm>
            <a:off x="0" y="2313521"/>
            <a:ext cx="560070" cy="826948"/>
          </a:xfrm>
          <a:prstGeom prst="rect">
            <a:avLst/>
          </a:prstGeom>
          <a:solidFill>
            <a:schemeClr val="accent3"/>
          </a:solidFill>
          <a:effectLst/>
        </p:spPr>
        <p:txBody>
          <a:bodyPr wrap="square" lIns="0" tIns="0" rIns="0" bIns="0" rtlCol="0" anchor="ctr" anchorCtr="0">
            <a:noAutofit/>
          </a:bodyPr>
          <a:lstStyle/>
          <a:p>
            <a:pPr algn="ctr">
              <a:lnSpc>
                <a:spcPct val="90000"/>
              </a:lnSpc>
              <a:spcBef>
                <a:spcPts val="100"/>
              </a:spcBef>
              <a:spcAft>
                <a:spcPts val="100"/>
              </a:spcAft>
            </a:pPr>
            <a:r>
              <a:rPr lang="en-US" sz="2000" dirty="0" smtClean="0">
                <a:solidFill>
                  <a:srgbClr val="FFFFFF"/>
                </a:solidFill>
                <a:latin typeface="Museo Sans For Dell"/>
              </a:rPr>
              <a:t>2</a:t>
            </a:r>
          </a:p>
        </p:txBody>
      </p:sp>
      <p:sp>
        <p:nvSpPr>
          <p:cNvPr id="68" name="Rectangle 67"/>
          <p:cNvSpPr/>
          <p:nvPr/>
        </p:nvSpPr>
        <p:spPr>
          <a:xfrm>
            <a:off x="0" y="3266538"/>
            <a:ext cx="560070" cy="826948"/>
          </a:xfrm>
          <a:prstGeom prst="rect">
            <a:avLst/>
          </a:prstGeom>
          <a:solidFill>
            <a:schemeClr val="accent3"/>
          </a:solidFill>
          <a:effectLst/>
        </p:spPr>
        <p:txBody>
          <a:bodyPr wrap="square" lIns="0" tIns="0" rIns="0" bIns="0" rtlCol="0" anchor="ctr" anchorCtr="0">
            <a:noAutofit/>
          </a:bodyPr>
          <a:lstStyle/>
          <a:p>
            <a:pPr algn="ctr">
              <a:lnSpc>
                <a:spcPct val="90000"/>
              </a:lnSpc>
              <a:spcBef>
                <a:spcPts val="100"/>
              </a:spcBef>
              <a:spcAft>
                <a:spcPts val="100"/>
              </a:spcAft>
            </a:pPr>
            <a:r>
              <a:rPr lang="en-US" sz="2000" dirty="0" smtClean="0">
                <a:solidFill>
                  <a:srgbClr val="FFFFFF"/>
                </a:solidFill>
                <a:latin typeface="Museo Sans For Dell"/>
              </a:rPr>
              <a:t>3</a:t>
            </a:r>
          </a:p>
        </p:txBody>
      </p:sp>
      <p:sp>
        <p:nvSpPr>
          <p:cNvPr id="69" name="Rectangle 68"/>
          <p:cNvSpPr/>
          <p:nvPr/>
        </p:nvSpPr>
        <p:spPr>
          <a:xfrm>
            <a:off x="0" y="4230467"/>
            <a:ext cx="560070" cy="826948"/>
          </a:xfrm>
          <a:prstGeom prst="rect">
            <a:avLst/>
          </a:prstGeom>
          <a:solidFill>
            <a:schemeClr val="accent3"/>
          </a:solidFill>
          <a:effectLst/>
        </p:spPr>
        <p:txBody>
          <a:bodyPr wrap="square" lIns="0" tIns="0" rIns="0" bIns="0" rtlCol="0" anchor="ctr" anchorCtr="0">
            <a:noAutofit/>
          </a:bodyPr>
          <a:lstStyle/>
          <a:p>
            <a:pPr algn="ctr">
              <a:lnSpc>
                <a:spcPct val="90000"/>
              </a:lnSpc>
              <a:spcBef>
                <a:spcPts val="100"/>
              </a:spcBef>
              <a:spcAft>
                <a:spcPts val="100"/>
              </a:spcAft>
            </a:pPr>
            <a:r>
              <a:rPr lang="en-US" sz="2000" dirty="0" smtClean="0">
                <a:solidFill>
                  <a:srgbClr val="FFFFFF"/>
                </a:solidFill>
                <a:latin typeface="Museo Sans For Dell"/>
              </a:rPr>
              <a:t>4</a:t>
            </a:r>
          </a:p>
        </p:txBody>
      </p:sp>
      <p:sp>
        <p:nvSpPr>
          <p:cNvPr id="71" name="Rectangle 70"/>
          <p:cNvSpPr/>
          <p:nvPr/>
        </p:nvSpPr>
        <p:spPr>
          <a:xfrm>
            <a:off x="0" y="5183145"/>
            <a:ext cx="2983230" cy="827287"/>
          </a:xfrm>
          <a:prstGeom prst="rect">
            <a:avLst/>
          </a:prstGeom>
          <a:noFill/>
          <a:ln>
            <a:solidFill>
              <a:schemeClr val="accent3"/>
            </a:solidFill>
          </a:ln>
          <a:effectLst/>
        </p:spPr>
        <p:txBody>
          <a:bodyPr wrap="square" lIns="640080" tIns="137160" rIns="137160" bIns="137160" rtlCol="0" anchor="ctr">
            <a:noAutofit/>
          </a:bodyPr>
          <a:lstStyle/>
          <a:p>
            <a:pPr>
              <a:lnSpc>
                <a:spcPct val="90000"/>
              </a:lnSpc>
              <a:spcBef>
                <a:spcPts val="600"/>
              </a:spcBef>
              <a:spcAft>
                <a:spcPts val="0"/>
              </a:spcAft>
            </a:pPr>
            <a:r>
              <a:rPr lang="en-US" sz="1400" b="1" dirty="0" smtClean="0">
                <a:solidFill>
                  <a:srgbClr val="DADADA"/>
                </a:solidFill>
                <a:latin typeface="Museo Sans For Dell"/>
              </a:rPr>
              <a:t>System maintenance</a:t>
            </a:r>
          </a:p>
        </p:txBody>
      </p:sp>
      <p:sp>
        <p:nvSpPr>
          <p:cNvPr id="72" name="Rectangle 71"/>
          <p:cNvSpPr/>
          <p:nvPr/>
        </p:nvSpPr>
        <p:spPr>
          <a:xfrm>
            <a:off x="0" y="5183484"/>
            <a:ext cx="560070" cy="826948"/>
          </a:xfrm>
          <a:prstGeom prst="rect">
            <a:avLst/>
          </a:prstGeom>
          <a:solidFill>
            <a:schemeClr val="accent3"/>
          </a:solidFill>
          <a:effectLst/>
        </p:spPr>
        <p:txBody>
          <a:bodyPr wrap="square" lIns="0" tIns="0" rIns="0" bIns="0" rtlCol="0" anchor="ctr" anchorCtr="0">
            <a:noAutofit/>
          </a:bodyPr>
          <a:lstStyle/>
          <a:p>
            <a:pPr algn="ctr">
              <a:lnSpc>
                <a:spcPct val="90000"/>
              </a:lnSpc>
              <a:spcBef>
                <a:spcPts val="100"/>
              </a:spcBef>
              <a:spcAft>
                <a:spcPts val="100"/>
              </a:spcAft>
            </a:pPr>
            <a:r>
              <a:rPr lang="en-US" sz="2000" dirty="0" smtClean="0">
                <a:solidFill>
                  <a:srgbClr val="FFFFFF"/>
                </a:solidFill>
                <a:latin typeface="Museo Sans For Dell"/>
              </a:rPr>
              <a:t>5</a:t>
            </a:r>
          </a:p>
        </p:txBody>
      </p:sp>
      <p:sp>
        <p:nvSpPr>
          <p:cNvPr id="18" name="Title 1"/>
          <p:cNvSpPr txBox="1">
            <a:spLocks/>
          </p:cNvSpPr>
          <p:nvPr/>
        </p:nvSpPr>
        <p:spPr bwMode="auto">
          <a:xfrm>
            <a:off x="468630" y="697086"/>
            <a:ext cx="8675370" cy="113171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lnSpc>
                <a:spcPct val="90000"/>
              </a:lnSpc>
              <a:spcBef>
                <a:spcPct val="0"/>
              </a:spcBef>
              <a:spcAft>
                <a:spcPct val="0"/>
              </a:spcAft>
              <a:defRPr sz="3200" b="0" cap="none" baseline="0">
                <a:solidFill>
                  <a:schemeClr val="bg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endParaRPr lang="en-US" sz="3000" dirty="0">
              <a:solidFill>
                <a:srgbClr val="444444"/>
              </a:solidFill>
            </a:endParaRPr>
          </a:p>
        </p:txBody>
      </p:sp>
      <p:sp>
        <p:nvSpPr>
          <p:cNvPr id="16" name="Content Placeholder 2"/>
          <p:cNvSpPr txBox="1">
            <a:spLocks/>
          </p:cNvSpPr>
          <p:nvPr/>
        </p:nvSpPr>
        <p:spPr>
          <a:xfrm>
            <a:off x="3095424" y="1493835"/>
            <a:ext cx="5602806" cy="4033590"/>
          </a:xfrm>
          <a:prstGeom prst="rect">
            <a:avLst/>
          </a:prstGeom>
        </p:spPr>
        <p:txBody>
          <a:bodyPr/>
          <a:lstStyle>
            <a:lvl1pPr marL="228600" indent="-228600" algn="l" rtl="0" eaLnBrk="1" fontAlgn="base" hangingPunct="1">
              <a:lnSpc>
                <a:spcPct val="90000"/>
              </a:lnSpc>
              <a:spcBef>
                <a:spcPts val="100"/>
              </a:spcBef>
              <a:spcAft>
                <a:spcPts val="100"/>
              </a:spcAft>
              <a:buClr>
                <a:schemeClr val="accent1"/>
              </a:buClr>
              <a:buFont typeface="Arial" pitchFamily="34" charset="0"/>
              <a:buChar char="•"/>
              <a:defRPr sz="18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2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2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a:lstStyle>
          <a:p>
            <a:pPr>
              <a:spcBef>
                <a:spcPts val="600"/>
              </a:spcBef>
              <a:spcAft>
                <a:spcPts val="600"/>
              </a:spcAft>
              <a:buClrTx/>
            </a:pPr>
            <a:r>
              <a:rPr lang="en-US" sz="1600" dirty="0">
                <a:solidFill>
                  <a:srgbClr val="444444"/>
                </a:solidFill>
                <a:latin typeface="Museo Sans For Dell"/>
                <a:ea typeface="SimSun"/>
                <a:cs typeface="Times New Roman"/>
              </a:rPr>
              <a:t>Immediate advanced troubleshooting from </a:t>
            </a:r>
            <a:r>
              <a:rPr lang="en-US" sz="1600" dirty="0" smtClean="0">
                <a:solidFill>
                  <a:srgbClr val="444444"/>
                </a:solidFill>
                <a:latin typeface="Museo Sans For Dell"/>
                <a:ea typeface="SimSun"/>
                <a:cs typeface="Times New Roman"/>
              </a:rPr>
              <a:t>an elite </a:t>
            </a:r>
            <a:r>
              <a:rPr lang="en-US" sz="1600" dirty="0">
                <a:solidFill>
                  <a:srgbClr val="444444"/>
                </a:solidFill>
                <a:latin typeface="Museo Sans For Dell"/>
                <a:ea typeface="SimSun"/>
                <a:cs typeface="Times New Roman"/>
              </a:rPr>
              <a:t>ProSupport Plus engineer </a:t>
            </a:r>
            <a:r>
              <a:rPr lang="en-US" sz="1600" dirty="0" smtClean="0">
                <a:solidFill>
                  <a:srgbClr val="444444"/>
                </a:solidFill>
                <a:latin typeface="Museo Sans For Dell"/>
                <a:ea typeface="SimSun"/>
                <a:cs typeface="Times New Roman"/>
              </a:rPr>
              <a:t>to reduce </a:t>
            </a:r>
            <a:r>
              <a:rPr lang="en-US" sz="1600" dirty="0">
                <a:solidFill>
                  <a:srgbClr val="444444"/>
                </a:solidFill>
                <a:latin typeface="Museo Sans For Dell"/>
                <a:ea typeface="SimSun"/>
                <a:cs typeface="Times New Roman"/>
              </a:rPr>
              <a:t>downtime and lost productivity.</a:t>
            </a:r>
          </a:p>
          <a:p>
            <a:pPr>
              <a:spcBef>
                <a:spcPts val="600"/>
              </a:spcBef>
              <a:spcAft>
                <a:spcPts val="600"/>
              </a:spcAft>
              <a:buClrTx/>
            </a:pPr>
            <a:r>
              <a:rPr lang="en-US" sz="1600" dirty="0" smtClean="0">
                <a:solidFill>
                  <a:srgbClr val="444444"/>
                </a:solidFill>
                <a:latin typeface="Museo Sans For Dell"/>
                <a:ea typeface="SimSun"/>
                <a:cs typeface="Times New Roman"/>
              </a:rPr>
              <a:t>Deep </a:t>
            </a:r>
            <a:r>
              <a:rPr lang="en-US" sz="1600" dirty="0">
                <a:solidFill>
                  <a:srgbClr val="444444"/>
                </a:solidFill>
                <a:latin typeface="Museo Sans For Dell"/>
                <a:ea typeface="SimSun"/>
                <a:cs typeface="Times New Roman"/>
              </a:rPr>
              <a:t>and broad </a:t>
            </a:r>
            <a:r>
              <a:rPr lang="en-US" sz="1600" dirty="0" smtClean="0">
                <a:solidFill>
                  <a:srgbClr val="444444"/>
                </a:solidFill>
                <a:latin typeface="Museo Sans For Dell"/>
                <a:ea typeface="SimSun"/>
                <a:cs typeface="Times New Roman"/>
              </a:rPr>
              <a:t>expertise across </a:t>
            </a:r>
            <a:r>
              <a:rPr lang="en-US" sz="1600" dirty="0">
                <a:solidFill>
                  <a:srgbClr val="444444"/>
                </a:solidFill>
                <a:latin typeface="Museo Sans For Dell"/>
                <a:ea typeface="SimSun"/>
                <a:cs typeface="Times New Roman"/>
              </a:rPr>
              <a:t>the full breadth </a:t>
            </a:r>
            <a:r>
              <a:rPr lang="en-US" sz="1600" dirty="0" smtClean="0">
                <a:solidFill>
                  <a:srgbClr val="444444"/>
                </a:solidFill>
                <a:latin typeface="Museo Sans For Dell"/>
                <a:ea typeface="SimSun"/>
                <a:cs typeface="Times New Roman"/>
              </a:rPr>
              <a:t>of </a:t>
            </a:r>
            <a:r>
              <a:rPr lang="en-US" sz="1600" dirty="0">
                <a:solidFill>
                  <a:srgbClr val="444444"/>
                </a:solidFill>
                <a:latin typeface="Museo Sans For Dell"/>
                <a:ea typeface="SimSun"/>
                <a:cs typeface="Times New Roman"/>
              </a:rPr>
              <a:t>Dell enterprise </a:t>
            </a:r>
            <a:r>
              <a:rPr lang="en-US" sz="1600" dirty="0" smtClean="0">
                <a:solidFill>
                  <a:srgbClr val="444444"/>
                </a:solidFill>
                <a:latin typeface="Museo Sans For Dell"/>
                <a:ea typeface="SimSun"/>
                <a:cs typeface="Times New Roman"/>
              </a:rPr>
              <a:t>products to enable comprehensive issue resolution.</a:t>
            </a:r>
          </a:p>
          <a:p>
            <a:pPr>
              <a:spcBef>
                <a:spcPts val="600"/>
              </a:spcBef>
              <a:spcAft>
                <a:spcPts val="600"/>
              </a:spcAft>
              <a:buClrTx/>
            </a:pPr>
            <a:r>
              <a:rPr lang="en-US" sz="1600" dirty="0" smtClean="0">
                <a:solidFill>
                  <a:srgbClr val="444444"/>
                </a:solidFill>
                <a:latin typeface="Museo Sans For Dell"/>
                <a:ea typeface="SimSun"/>
                <a:cs typeface="Times New Roman"/>
              </a:rPr>
              <a:t>Utilizes information collected through SupportAssist technology to gain visibility into the issue</a:t>
            </a:r>
            <a:r>
              <a:rPr lang="en-US" sz="1600" dirty="0">
                <a:solidFill>
                  <a:srgbClr val="444444"/>
                </a:solidFill>
                <a:latin typeface="Museo Sans For Dell"/>
                <a:ea typeface="SimSun"/>
                <a:cs typeface="Times New Roman"/>
              </a:rPr>
              <a:t> </a:t>
            </a:r>
            <a:r>
              <a:rPr lang="en-US" sz="1600" dirty="0" smtClean="0">
                <a:solidFill>
                  <a:srgbClr val="444444"/>
                </a:solidFill>
                <a:latin typeface="Museo Sans For Dell"/>
                <a:ea typeface="SimSun"/>
                <a:cs typeface="Times New Roman"/>
              </a:rPr>
              <a:t>as well as </a:t>
            </a:r>
            <a:r>
              <a:rPr lang="en-US" sz="1600" dirty="0">
                <a:solidFill>
                  <a:srgbClr val="444444"/>
                </a:solidFill>
                <a:latin typeface="Museo Sans For Dell"/>
                <a:ea typeface="SimSun"/>
                <a:cs typeface="Times New Roman"/>
              </a:rPr>
              <a:t>configuration and diagnostic </a:t>
            </a:r>
            <a:r>
              <a:rPr lang="en-US" sz="1600" dirty="0" smtClean="0">
                <a:solidFill>
                  <a:srgbClr val="444444"/>
                </a:solidFill>
                <a:latin typeface="Museo Sans For Dell"/>
                <a:ea typeface="SimSun"/>
                <a:cs typeface="Times New Roman"/>
              </a:rPr>
              <a:t>data.</a:t>
            </a:r>
            <a:endParaRPr lang="en-US" sz="1600" dirty="0" smtClean="0">
              <a:solidFill>
                <a:srgbClr val="444444"/>
              </a:solidFill>
              <a:latin typeface="Calibri"/>
              <a:ea typeface="SimSun"/>
              <a:cs typeface="Times New Roman"/>
            </a:endParaRPr>
          </a:p>
        </p:txBody>
      </p:sp>
      <p:sp>
        <p:nvSpPr>
          <p:cNvPr id="17" name="Right Triangle 16"/>
          <p:cNvSpPr/>
          <p:nvPr/>
        </p:nvSpPr>
        <p:spPr>
          <a:xfrm rot="16200000" flipV="1">
            <a:off x="7827740" y="4010640"/>
            <a:ext cx="399142" cy="283296"/>
          </a:xfrm>
          <a:prstGeom prst="rtTriangle">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rgbClr val="FFFFFF"/>
              </a:solidFill>
              <a:latin typeface="Museo Sans For Dell"/>
            </a:endParaRPr>
          </a:p>
        </p:txBody>
      </p:sp>
      <p:sp>
        <p:nvSpPr>
          <p:cNvPr id="20" name="Rounded Rectangle 19"/>
          <p:cNvSpPr/>
          <p:nvPr/>
        </p:nvSpPr>
        <p:spPr>
          <a:xfrm>
            <a:off x="3591197" y="4225626"/>
            <a:ext cx="4772640" cy="1500260"/>
          </a:xfrm>
          <a:prstGeom prst="roundRect">
            <a:avLst>
              <a:gd name="adj" fmla="val 5191"/>
            </a:avLst>
          </a:prstGeom>
          <a:solidFill>
            <a:schemeClr val="accent1"/>
          </a:solidFill>
          <a:effectLst/>
        </p:spPr>
        <p:txBody>
          <a:bodyPr wrap="square" lIns="137160" tIns="137160" rIns="137160" bIns="137160" rtlCol="0" anchor="t" anchorCtr="0">
            <a:noAutofit/>
          </a:bodyPr>
          <a:lstStyle/>
          <a:p>
            <a:pPr>
              <a:spcBef>
                <a:spcPts val="600"/>
              </a:spcBef>
              <a:spcAft>
                <a:spcPts val="0"/>
              </a:spcAft>
            </a:pPr>
            <a:r>
              <a:rPr lang="en-US" sz="1600" dirty="0" smtClean="0">
                <a:solidFill>
                  <a:srgbClr val="FFFFFF"/>
                </a:solidFill>
                <a:latin typeface="Museo For Dell"/>
              </a:rPr>
              <a:t>“Dell ProSupport has been absolutely amazing. All we have to do is pick up the phone, and they get us back on track.”</a:t>
            </a:r>
            <a:endParaRPr lang="en-US" sz="400" dirty="0" smtClean="0">
              <a:solidFill>
                <a:srgbClr val="FFFFFF"/>
              </a:solidFill>
              <a:latin typeface="Museo For Dell"/>
            </a:endParaRPr>
          </a:p>
          <a:p>
            <a:pPr>
              <a:spcBef>
                <a:spcPts val="600"/>
              </a:spcBef>
              <a:spcAft>
                <a:spcPts val="0"/>
              </a:spcAft>
            </a:pPr>
            <a:endParaRPr lang="en-US" sz="400" dirty="0" smtClean="0">
              <a:solidFill>
                <a:srgbClr val="FFFFFF"/>
              </a:solidFill>
              <a:latin typeface="Museo For Dell"/>
            </a:endParaRPr>
          </a:p>
          <a:p>
            <a:pPr>
              <a:spcBef>
                <a:spcPts val="600"/>
              </a:spcBef>
              <a:spcAft>
                <a:spcPts val="0"/>
              </a:spcAft>
            </a:pPr>
            <a:r>
              <a:rPr lang="en-US" sz="1200" dirty="0" smtClean="0">
                <a:solidFill>
                  <a:srgbClr val="FFFFFF"/>
                </a:solidFill>
                <a:latin typeface="Museo Sans For Dell"/>
              </a:rPr>
              <a:t>- Sean Barnes, Forum Energy Technologies, United States</a:t>
            </a:r>
            <a:endParaRPr lang="en-US" sz="1600" dirty="0" smtClean="0">
              <a:solidFill>
                <a:srgbClr val="FFFFFF"/>
              </a:solidFill>
              <a:latin typeface="Museo Sans For Dell"/>
            </a:endParaRPr>
          </a:p>
        </p:txBody>
      </p:sp>
      <p:sp>
        <p:nvSpPr>
          <p:cNvPr id="2" name="Title 1"/>
          <p:cNvSpPr>
            <a:spLocks noGrp="1"/>
          </p:cNvSpPr>
          <p:nvPr>
            <p:ph type="title"/>
          </p:nvPr>
        </p:nvSpPr>
        <p:spPr>
          <a:xfrm>
            <a:off x="438150" y="261560"/>
            <a:ext cx="8248650" cy="886397"/>
          </a:xfrm>
        </p:spPr>
        <p:txBody>
          <a:bodyPr/>
          <a:lstStyle/>
          <a:p>
            <a:r>
              <a:rPr lang="en-US" dirty="0" smtClean="0"/>
              <a:t>Five critical </a:t>
            </a:r>
            <a:r>
              <a:rPr lang="en-US" dirty="0"/>
              <a:t>components of ProSupport Plus</a:t>
            </a:r>
            <a:r>
              <a:rPr lang="en-US" dirty="0">
                <a:solidFill>
                  <a:schemeClr val="tx1"/>
                </a:solidFill>
              </a:rPr>
              <a:t/>
            </a:r>
            <a:br>
              <a:rPr lang="en-US" dirty="0">
                <a:solidFill>
                  <a:schemeClr val="tx1"/>
                </a:solidFill>
              </a:rPr>
            </a:br>
            <a:endParaRPr lang="en-US" dirty="0"/>
          </a:p>
        </p:txBody>
      </p:sp>
    </p:spTree>
    <p:extLst>
      <p:ext uri="{BB962C8B-B14F-4D97-AF65-F5344CB8AC3E}">
        <p14:creationId xmlns:p14="http://schemas.microsoft.com/office/powerpoint/2010/main" val="3728103307"/>
      </p:ext>
    </p:extLst>
  </p:cSld>
  <p:clrMapOvr>
    <a:masterClrMapping/>
  </p:clrMapOvr>
  <p:transition spd="slow" advClick="0">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flipH="1">
            <a:off x="3097530" y="1349590"/>
            <a:ext cx="6046470" cy="4660841"/>
          </a:xfrm>
          <a:prstGeom prst="rect">
            <a:avLst/>
          </a:prstGeom>
          <a:solidFill>
            <a:schemeClr val="tx2">
              <a:lumMod val="95000"/>
            </a:schemeClr>
          </a:solidFill>
          <a:effectLst/>
        </p:spPr>
        <p:txBody>
          <a:bodyPr wrap="square" rtlCol="0" anchor="t">
            <a:normAutofit/>
          </a:bodyPr>
          <a:lstStyle/>
          <a:p>
            <a:pPr algn="ctr">
              <a:lnSpc>
                <a:spcPct val="90000"/>
              </a:lnSpc>
              <a:spcBef>
                <a:spcPts val="100"/>
              </a:spcBef>
              <a:spcAft>
                <a:spcPts val="100"/>
              </a:spcAft>
            </a:pPr>
            <a:endParaRPr lang="en-US" sz="2000" dirty="0" err="1" smtClean="0">
              <a:solidFill>
                <a:srgbClr val="FFFFFF"/>
              </a:solidFill>
              <a:latin typeface="Museo Sans For Dell"/>
            </a:endParaRPr>
          </a:p>
        </p:txBody>
      </p:sp>
      <p:sp>
        <p:nvSpPr>
          <p:cNvPr id="61" name="Rectangle 60"/>
          <p:cNvSpPr/>
          <p:nvPr/>
        </p:nvSpPr>
        <p:spPr>
          <a:xfrm>
            <a:off x="0" y="1349252"/>
            <a:ext cx="2983230" cy="827287"/>
          </a:xfrm>
          <a:prstGeom prst="rect">
            <a:avLst/>
          </a:prstGeom>
          <a:noFill/>
          <a:ln>
            <a:solidFill>
              <a:schemeClr val="accent3"/>
            </a:solidFill>
          </a:ln>
          <a:effectLst/>
        </p:spPr>
        <p:txBody>
          <a:bodyPr wrap="square" lIns="640080" tIns="137160" rIns="137160" bIns="137160" rtlCol="0" anchor="ctr">
            <a:noAutofit/>
          </a:bodyPr>
          <a:lstStyle/>
          <a:p>
            <a:pPr>
              <a:lnSpc>
                <a:spcPct val="90000"/>
              </a:lnSpc>
              <a:spcBef>
                <a:spcPts val="600"/>
              </a:spcBef>
              <a:spcAft>
                <a:spcPts val="0"/>
              </a:spcAft>
            </a:pPr>
            <a:r>
              <a:rPr lang="en-US" sz="1400" b="1" dirty="0" smtClean="0">
                <a:solidFill>
                  <a:srgbClr val="DADADA"/>
                </a:solidFill>
                <a:latin typeface="Museo Sans For Dell"/>
              </a:rPr>
              <a:t>Dedicated Technical Account Manager</a:t>
            </a:r>
          </a:p>
        </p:txBody>
      </p:sp>
      <p:sp>
        <p:nvSpPr>
          <p:cNvPr id="62" name="Rectangle 61"/>
          <p:cNvSpPr/>
          <p:nvPr/>
        </p:nvSpPr>
        <p:spPr>
          <a:xfrm>
            <a:off x="0" y="2313181"/>
            <a:ext cx="2983230" cy="827287"/>
          </a:xfrm>
          <a:prstGeom prst="rect">
            <a:avLst/>
          </a:prstGeom>
          <a:noFill/>
          <a:ln>
            <a:solidFill>
              <a:schemeClr val="accent3"/>
            </a:solidFill>
          </a:ln>
          <a:effectLst/>
        </p:spPr>
        <p:txBody>
          <a:bodyPr wrap="square" lIns="640080" tIns="137160" rIns="137160" bIns="137160" rtlCol="0" anchor="ctr">
            <a:noAutofit/>
          </a:bodyPr>
          <a:lstStyle/>
          <a:p>
            <a:pPr>
              <a:lnSpc>
                <a:spcPct val="90000"/>
              </a:lnSpc>
              <a:spcBef>
                <a:spcPts val="600"/>
              </a:spcBef>
              <a:spcAft>
                <a:spcPts val="0"/>
              </a:spcAft>
            </a:pPr>
            <a:r>
              <a:rPr lang="en-US" sz="1400" b="1" dirty="0" smtClean="0">
                <a:solidFill>
                  <a:srgbClr val="DADADA"/>
                </a:solidFill>
                <a:latin typeface="Museo Sans For Dell"/>
              </a:rPr>
              <a:t>Direct access to elite ProSupport Plus engineers</a:t>
            </a:r>
          </a:p>
        </p:txBody>
      </p:sp>
      <p:sp>
        <p:nvSpPr>
          <p:cNvPr id="63" name="Rectangle 62"/>
          <p:cNvSpPr/>
          <p:nvPr/>
        </p:nvSpPr>
        <p:spPr>
          <a:xfrm>
            <a:off x="0" y="3266198"/>
            <a:ext cx="2983230" cy="827287"/>
          </a:xfrm>
          <a:prstGeom prst="rect">
            <a:avLst/>
          </a:prstGeom>
          <a:solidFill>
            <a:schemeClr val="accent3"/>
          </a:solidFill>
          <a:ln>
            <a:solidFill>
              <a:schemeClr val="accent3"/>
            </a:solidFill>
          </a:ln>
          <a:effectLst/>
        </p:spPr>
        <p:txBody>
          <a:bodyPr wrap="square" lIns="640080" tIns="137160" rIns="137160" bIns="137160" rtlCol="0" anchor="ctr">
            <a:noAutofit/>
          </a:bodyPr>
          <a:lstStyle/>
          <a:p>
            <a:pPr>
              <a:lnSpc>
                <a:spcPct val="90000"/>
              </a:lnSpc>
              <a:spcBef>
                <a:spcPts val="600"/>
              </a:spcBef>
              <a:spcAft>
                <a:spcPts val="0"/>
              </a:spcAft>
            </a:pPr>
            <a:r>
              <a:rPr lang="en-US" sz="1400" b="1" dirty="0">
                <a:solidFill>
                  <a:srgbClr val="FFFFFF"/>
                </a:solidFill>
                <a:latin typeface="Museo Sans For Dell"/>
              </a:rPr>
              <a:t>Remote monitoring and automated support with </a:t>
            </a:r>
            <a:r>
              <a:rPr lang="en-US" sz="1400" b="1" dirty="0" err="1">
                <a:solidFill>
                  <a:srgbClr val="FFFFFF"/>
                </a:solidFill>
                <a:latin typeface="Museo Sans For Dell"/>
              </a:rPr>
              <a:t>SupportAssist</a:t>
            </a:r>
            <a:endParaRPr lang="en-US" sz="1400" b="1" dirty="0">
              <a:solidFill>
                <a:srgbClr val="FFFFFF"/>
              </a:solidFill>
              <a:latin typeface="Museo Sans For Dell"/>
            </a:endParaRPr>
          </a:p>
        </p:txBody>
      </p:sp>
      <p:sp>
        <p:nvSpPr>
          <p:cNvPr id="65" name="Rectangle 64"/>
          <p:cNvSpPr/>
          <p:nvPr/>
        </p:nvSpPr>
        <p:spPr>
          <a:xfrm>
            <a:off x="0" y="4230127"/>
            <a:ext cx="2983230" cy="827287"/>
          </a:xfrm>
          <a:prstGeom prst="rect">
            <a:avLst/>
          </a:prstGeom>
          <a:noFill/>
          <a:ln>
            <a:solidFill>
              <a:schemeClr val="accent3"/>
            </a:solidFill>
          </a:ln>
          <a:effectLst/>
        </p:spPr>
        <p:txBody>
          <a:bodyPr wrap="square" lIns="640080" tIns="137160" rIns="137160" bIns="137160" rtlCol="0" anchor="ctr">
            <a:noAutofit/>
          </a:bodyPr>
          <a:lstStyle/>
          <a:p>
            <a:pPr>
              <a:lnSpc>
                <a:spcPct val="90000"/>
              </a:lnSpc>
              <a:spcBef>
                <a:spcPts val="600"/>
              </a:spcBef>
              <a:spcAft>
                <a:spcPts val="0"/>
              </a:spcAft>
            </a:pPr>
            <a:r>
              <a:rPr lang="en-US" sz="1400" b="1" dirty="0" smtClean="0">
                <a:solidFill>
                  <a:srgbClr val="DADADA"/>
                </a:solidFill>
                <a:latin typeface="Museo Sans For Dell"/>
              </a:rPr>
              <a:t>Monthly reporting and performance recommendations</a:t>
            </a:r>
          </a:p>
        </p:txBody>
      </p:sp>
      <p:sp>
        <p:nvSpPr>
          <p:cNvPr id="66" name="Rectangle 65"/>
          <p:cNvSpPr/>
          <p:nvPr/>
        </p:nvSpPr>
        <p:spPr>
          <a:xfrm>
            <a:off x="0" y="1349591"/>
            <a:ext cx="560070" cy="826948"/>
          </a:xfrm>
          <a:prstGeom prst="rect">
            <a:avLst/>
          </a:prstGeom>
          <a:solidFill>
            <a:schemeClr val="accent3"/>
          </a:solidFill>
          <a:effectLst/>
        </p:spPr>
        <p:txBody>
          <a:bodyPr wrap="square" lIns="0" tIns="0" rIns="0" bIns="0" rtlCol="0" anchor="ctr" anchorCtr="0">
            <a:noAutofit/>
          </a:bodyPr>
          <a:lstStyle/>
          <a:p>
            <a:pPr algn="ctr">
              <a:lnSpc>
                <a:spcPct val="90000"/>
              </a:lnSpc>
              <a:spcBef>
                <a:spcPts val="100"/>
              </a:spcBef>
              <a:spcAft>
                <a:spcPts val="100"/>
              </a:spcAft>
            </a:pPr>
            <a:r>
              <a:rPr lang="en-US" sz="2000" dirty="0" smtClean="0">
                <a:solidFill>
                  <a:srgbClr val="FFFFFF"/>
                </a:solidFill>
                <a:latin typeface="Museo Sans For Dell"/>
              </a:rPr>
              <a:t>1</a:t>
            </a:r>
          </a:p>
        </p:txBody>
      </p:sp>
      <p:sp>
        <p:nvSpPr>
          <p:cNvPr id="67" name="Rectangle 66"/>
          <p:cNvSpPr/>
          <p:nvPr/>
        </p:nvSpPr>
        <p:spPr>
          <a:xfrm>
            <a:off x="0" y="2313520"/>
            <a:ext cx="560070" cy="826948"/>
          </a:xfrm>
          <a:prstGeom prst="rect">
            <a:avLst/>
          </a:prstGeom>
          <a:solidFill>
            <a:schemeClr val="accent3"/>
          </a:solidFill>
          <a:effectLst/>
        </p:spPr>
        <p:txBody>
          <a:bodyPr wrap="square" lIns="0" tIns="0" rIns="0" bIns="0" rtlCol="0" anchor="ctr" anchorCtr="0">
            <a:noAutofit/>
          </a:bodyPr>
          <a:lstStyle/>
          <a:p>
            <a:pPr algn="ctr">
              <a:lnSpc>
                <a:spcPct val="90000"/>
              </a:lnSpc>
              <a:spcBef>
                <a:spcPts val="100"/>
              </a:spcBef>
              <a:spcAft>
                <a:spcPts val="100"/>
              </a:spcAft>
            </a:pPr>
            <a:r>
              <a:rPr lang="en-US" sz="2000" dirty="0" smtClean="0">
                <a:solidFill>
                  <a:srgbClr val="FFFFFF"/>
                </a:solidFill>
                <a:latin typeface="Museo Sans For Dell"/>
              </a:rPr>
              <a:t>2</a:t>
            </a:r>
          </a:p>
        </p:txBody>
      </p:sp>
      <p:sp>
        <p:nvSpPr>
          <p:cNvPr id="68" name="Rectangle 67"/>
          <p:cNvSpPr/>
          <p:nvPr/>
        </p:nvSpPr>
        <p:spPr>
          <a:xfrm>
            <a:off x="0" y="3266537"/>
            <a:ext cx="560070" cy="826948"/>
          </a:xfrm>
          <a:prstGeom prst="rect">
            <a:avLst/>
          </a:prstGeom>
          <a:solidFill>
            <a:schemeClr val="accent3"/>
          </a:solidFill>
          <a:effectLst/>
        </p:spPr>
        <p:txBody>
          <a:bodyPr wrap="square" lIns="0" tIns="0" rIns="0" bIns="0" rtlCol="0" anchor="ctr" anchorCtr="0">
            <a:noAutofit/>
          </a:bodyPr>
          <a:lstStyle/>
          <a:p>
            <a:pPr algn="ctr">
              <a:lnSpc>
                <a:spcPct val="90000"/>
              </a:lnSpc>
              <a:spcBef>
                <a:spcPts val="100"/>
              </a:spcBef>
              <a:spcAft>
                <a:spcPts val="100"/>
              </a:spcAft>
            </a:pPr>
            <a:r>
              <a:rPr lang="en-US" sz="2000" dirty="0" smtClean="0">
                <a:solidFill>
                  <a:srgbClr val="FFFFFF"/>
                </a:solidFill>
                <a:latin typeface="Museo Sans For Dell"/>
              </a:rPr>
              <a:t>3</a:t>
            </a:r>
          </a:p>
        </p:txBody>
      </p:sp>
      <p:sp>
        <p:nvSpPr>
          <p:cNvPr id="69" name="Rectangle 68"/>
          <p:cNvSpPr/>
          <p:nvPr/>
        </p:nvSpPr>
        <p:spPr>
          <a:xfrm>
            <a:off x="0" y="4230466"/>
            <a:ext cx="560070" cy="826948"/>
          </a:xfrm>
          <a:prstGeom prst="rect">
            <a:avLst/>
          </a:prstGeom>
          <a:solidFill>
            <a:schemeClr val="accent3"/>
          </a:solidFill>
          <a:effectLst/>
        </p:spPr>
        <p:txBody>
          <a:bodyPr wrap="square" lIns="0" tIns="0" rIns="0" bIns="0" rtlCol="0" anchor="ctr" anchorCtr="0">
            <a:noAutofit/>
          </a:bodyPr>
          <a:lstStyle/>
          <a:p>
            <a:pPr algn="ctr">
              <a:lnSpc>
                <a:spcPct val="90000"/>
              </a:lnSpc>
              <a:spcBef>
                <a:spcPts val="100"/>
              </a:spcBef>
              <a:spcAft>
                <a:spcPts val="100"/>
              </a:spcAft>
            </a:pPr>
            <a:r>
              <a:rPr lang="en-US" sz="2000" dirty="0" smtClean="0">
                <a:solidFill>
                  <a:srgbClr val="FFFFFF"/>
                </a:solidFill>
                <a:latin typeface="Museo Sans For Dell"/>
              </a:rPr>
              <a:t>4</a:t>
            </a:r>
          </a:p>
        </p:txBody>
      </p:sp>
      <p:sp>
        <p:nvSpPr>
          <p:cNvPr id="71" name="Rectangle 70"/>
          <p:cNvSpPr/>
          <p:nvPr/>
        </p:nvSpPr>
        <p:spPr>
          <a:xfrm>
            <a:off x="0" y="5183144"/>
            <a:ext cx="2983230" cy="827287"/>
          </a:xfrm>
          <a:prstGeom prst="rect">
            <a:avLst/>
          </a:prstGeom>
          <a:noFill/>
          <a:ln>
            <a:solidFill>
              <a:schemeClr val="accent3"/>
            </a:solidFill>
          </a:ln>
          <a:effectLst/>
        </p:spPr>
        <p:txBody>
          <a:bodyPr wrap="square" lIns="640080" tIns="137160" rIns="137160" bIns="137160" rtlCol="0" anchor="ctr">
            <a:noAutofit/>
          </a:bodyPr>
          <a:lstStyle/>
          <a:p>
            <a:pPr>
              <a:lnSpc>
                <a:spcPct val="90000"/>
              </a:lnSpc>
              <a:spcBef>
                <a:spcPts val="600"/>
              </a:spcBef>
              <a:spcAft>
                <a:spcPts val="0"/>
              </a:spcAft>
            </a:pPr>
            <a:r>
              <a:rPr lang="en-US" sz="1400" b="1" dirty="0" smtClean="0">
                <a:solidFill>
                  <a:srgbClr val="DADADA"/>
                </a:solidFill>
                <a:latin typeface="Museo Sans For Dell"/>
              </a:rPr>
              <a:t>System maintenance</a:t>
            </a:r>
          </a:p>
        </p:txBody>
      </p:sp>
      <p:sp>
        <p:nvSpPr>
          <p:cNvPr id="72" name="Rectangle 71"/>
          <p:cNvSpPr/>
          <p:nvPr/>
        </p:nvSpPr>
        <p:spPr>
          <a:xfrm>
            <a:off x="0" y="5183483"/>
            <a:ext cx="560070" cy="826948"/>
          </a:xfrm>
          <a:prstGeom prst="rect">
            <a:avLst/>
          </a:prstGeom>
          <a:solidFill>
            <a:schemeClr val="accent3"/>
          </a:solidFill>
          <a:effectLst/>
        </p:spPr>
        <p:txBody>
          <a:bodyPr wrap="square" lIns="0" tIns="0" rIns="0" bIns="0" rtlCol="0" anchor="ctr" anchorCtr="0">
            <a:noAutofit/>
          </a:bodyPr>
          <a:lstStyle/>
          <a:p>
            <a:pPr algn="ctr">
              <a:lnSpc>
                <a:spcPct val="90000"/>
              </a:lnSpc>
              <a:spcBef>
                <a:spcPts val="100"/>
              </a:spcBef>
              <a:spcAft>
                <a:spcPts val="100"/>
              </a:spcAft>
            </a:pPr>
            <a:r>
              <a:rPr lang="en-US" sz="2000" dirty="0" smtClean="0">
                <a:solidFill>
                  <a:srgbClr val="FFFFFF"/>
                </a:solidFill>
                <a:latin typeface="Museo Sans For Dell"/>
              </a:rPr>
              <a:t>5</a:t>
            </a:r>
          </a:p>
        </p:txBody>
      </p:sp>
      <p:sp>
        <p:nvSpPr>
          <p:cNvPr id="20" name="Content Placeholder 2"/>
          <p:cNvSpPr txBox="1">
            <a:spLocks/>
          </p:cNvSpPr>
          <p:nvPr/>
        </p:nvSpPr>
        <p:spPr>
          <a:xfrm>
            <a:off x="3093774" y="1482724"/>
            <a:ext cx="5371215" cy="3881755"/>
          </a:xfrm>
          <a:prstGeom prst="rect">
            <a:avLst/>
          </a:prstGeom>
        </p:spPr>
        <p:txBody>
          <a:bodyPr/>
          <a:lstStyle>
            <a:lvl1pPr marL="228600" indent="-228600" algn="l" rtl="0" eaLnBrk="1" fontAlgn="base" hangingPunct="1">
              <a:lnSpc>
                <a:spcPct val="90000"/>
              </a:lnSpc>
              <a:spcBef>
                <a:spcPts val="100"/>
              </a:spcBef>
              <a:spcAft>
                <a:spcPts val="100"/>
              </a:spcAft>
              <a:buClr>
                <a:schemeClr val="accent1"/>
              </a:buClr>
              <a:buFont typeface="Arial" pitchFamily="34" charset="0"/>
              <a:buChar char="•"/>
              <a:defRPr sz="18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2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2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a:lstStyle>
          <a:p>
            <a:pPr marL="228600" lvl="1" indent="-228600">
              <a:spcBef>
                <a:spcPts val="600"/>
              </a:spcBef>
              <a:spcAft>
                <a:spcPts val="600"/>
              </a:spcAft>
              <a:buClrTx/>
              <a:buFont typeface="Arial" pitchFamily="34" charset="0"/>
              <a:buChar char="•"/>
            </a:pPr>
            <a:r>
              <a:rPr lang="en-US" dirty="0" smtClean="0">
                <a:solidFill>
                  <a:srgbClr val="444444"/>
                </a:solidFill>
              </a:rPr>
              <a:t>Remotely monitors enterprise systems through leading system </a:t>
            </a:r>
            <a:r>
              <a:rPr lang="en-US" dirty="0">
                <a:solidFill>
                  <a:srgbClr val="444444"/>
                </a:solidFill>
              </a:rPr>
              <a:t>management </a:t>
            </a:r>
            <a:r>
              <a:rPr lang="en-US" dirty="0" smtClean="0">
                <a:solidFill>
                  <a:srgbClr val="444444"/>
                </a:solidFill>
              </a:rPr>
              <a:t>consoles. </a:t>
            </a:r>
          </a:p>
          <a:p>
            <a:pPr marL="228600" lvl="1" indent="-228600">
              <a:spcBef>
                <a:spcPts val="600"/>
              </a:spcBef>
              <a:spcAft>
                <a:spcPts val="600"/>
              </a:spcAft>
              <a:buClrTx/>
              <a:buFont typeface="Arial" pitchFamily="34" charset="0"/>
              <a:buChar char="•"/>
            </a:pPr>
            <a:r>
              <a:rPr lang="en-US" dirty="0" smtClean="0">
                <a:solidFill>
                  <a:srgbClr val="444444"/>
                </a:solidFill>
              </a:rPr>
              <a:t>Accelerates </a:t>
            </a:r>
            <a:r>
              <a:rPr lang="en-US" dirty="0" smtClean="0">
                <a:solidFill>
                  <a:srgbClr val="444444"/>
                </a:solidFill>
                <a:latin typeface="Museo Sans For Dell"/>
                <a:ea typeface="SimSun"/>
                <a:cs typeface="Times New Roman"/>
              </a:rPr>
              <a:t>resolution with notifications, automated case creation and proactive response. </a:t>
            </a:r>
            <a:endParaRPr lang="en-US" dirty="0">
              <a:solidFill>
                <a:srgbClr val="444444"/>
              </a:solidFill>
              <a:latin typeface="Museo Sans For Dell"/>
              <a:ea typeface="SimSun"/>
              <a:cs typeface="Times New Roman"/>
            </a:endParaRPr>
          </a:p>
          <a:p>
            <a:pPr marL="228600" lvl="1" indent="-228600">
              <a:spcBef>
                <a:spcPts val="600"/>
              </a:spcBef>
              <a:spcAft>
                <a:spcPts val="600"/>
              </a:spcAft>
              <a:buClrTx/>
              <a:buFont typeface="Arial" pitchFamily="34" charset="0"/>
              <a:buChar char="•"/>
            </a:pPr>
            <a:r>
              <a:rPr lang="en-US" dirty="0" smtClean="0">
                <a:solidFill>
                  <a:srgbClr val="444444"/>
                </a:solidFill>
                <a:latin typeface="Museo Sans For Dell"/>
                <a:ea typeface="SimSun"/>
                <a:cs typeface="Times New Roman"/>
              </a:rPr>
              <a:t>Improves </a:t>
            </a:r>
            <a:r>
              <a:rPr lang="en-US" dirty="0">
                <a:solidFill>
                  <a:srgbClr val="444444"/>
                </a:solidFill>
                <a:latin typeface="Museo Sans For Dell"/>
                <a:ea typeface="SimSun"/>
                <a:cs typeface="Times New Roman"/>
              </a:rPr>
              <a:t>productivity by reducing time </a:t>
            </a:r>
            <a:r>
              <a:rPr lang="en-US" dirty="0" smtClean="0">
                <a:solidFill>
                  <a:srgbClr val="444444"/>
                </a:solidFill>
                <a:latin typeface="Museo Sans For Dell"/>
                <a:ea typeface="SimSun"/>
                <a:cs typeface="Times New Roman"/>
              </a:rPr>
              <a:t>spent</a:t>
            </a:r>
            <a:r>
              <a:rPr lang="en-US" dirty="0">
                <a:solidFill>
                  <a:srgbClr val="444444"/>
                </a:solidFill>
                <a:latin typeface="Museo Sans For Dell"/>
                <a:ea typeface="SimSun"/>
                <a:cs typeface="Times New Roman"/>
              </a:rPr>
              <a:t/>
            </a:r>
            <a:br>
              <a:rPr lang="en-US" dirty="0">
                <a:solidFill>
                  <a:srgbClr val="444444"/>
                </a:solidFill>
                <a:latin typeface="Museo Sans For Dell"/>
                <a:ea typeface="SimSun"/>
                <a:cs typeface="Times New Roman"/>
              </a:rPr>
            </a:br>
            <a:r>
              <a:rPr lang="en-US" dirty="0">
                <a:solidFill>
                  <a:srgbClr val="444444"/>
                </a:solidFill>
                <a:latin typeface="Museo Sans For Dell"/>
                <a:ea typeface="SimSun"/>
                <a:cs typeface="Times New Roman"/>
              </a:rPr>
              <a:t>resolving issues</a:t>
            </a:r>
            <a:r>
              <a:rPr lang="en-US" dirty="0" smtClean="0">
                <a:solidFill>
                  <a:srgbClr val="444444"/>
                </a:solidFill>
                <a:latin typeface="Museo Sans For Dell"/>
                <a:ea typeface="SimSun"/>
                <a:cs typeface="Times New Roman"/>
              </a:rPr>
              <a:t>.</a:t>
            </a:r>
          </a:p>
          <a:p>
            <a:pPr marL="228600" lvl="1" indent="-228600">
              <a:spcBef>
                <a:spcPts val="600"/>
              </a:spcBef>
              <a:spcAft>
                <a:spcPts val="600"/>
              </a:spcAft>
              <a:buClrTx/>
              <a:buFont typeface="Arial" pitchFamily="34" charset="0"/>
              <a:buChar char="•"/>
            </a:pPr>
            <a:r>
              <a:rPr lang="en-US" dirty="0">
                <a:solidFill>
                  <a:srgbClr val="444444"/>
                </a:solidFill>
                <a:latin typeface="Museo Sans For Dell"/>
                <a:ea typeface="SimSun"/>
                <a:cs typeface="Times New Roman"/>
              </a:rPr>
              <a:t>C</a:t>
            </a:r>
            <a:r>
              <a:rPr lang="en-US" dirty="0" smtClean="0">
                <a:solidFill>
                  <a:srgbClr val="444444"/>
                </a:solidFill>
                <a:latin typeface="Museo Sans For Dell"/>
              </a:rPr>
              <a:t>ollects configuration information from your environment to identify critical patches and updates.</a:t>
            </a:r>
          </a:p>
          <a:p>
            <a:pPr marL="228600" lvl="1" indent="-228600">
              <a:spcBef>
                <a:spcPts val="600"/>
              </a:spcBef>
              <a:spcAft>
                <a:spcPts val="600"/>
              </a:spcAft>
              <a:buClrTx/>
              <a:buFont typeface="Arial" pitchFamily="34" charset="0"/>
              <a:buChar char="•"/>
            </a:pPr>
            <a:r>
              <a:rPr lang="en-US" dirty="0" smtClean="0">
                <a:solidFill>
                  <a:srgbClr val="444444"/>
                </a:solidFill>
                <a:latin typeface="Museo Sans For Dell"/>
              </a:rPr>
              <a:t>Analyzes information </a:t>
            </a:r>
            <a:r>
              <a:rPr lang="en-US" dirty="0">
                <a:solidFill>
                  <a:srgbClr val="444444"/>
                </a:solidFill>
                <a:latin typeface="Museo Sans For Dell"/>
              </a:rPr>
              <a:t>across entire </a:t>
            </a:r>
            <a:r>
              <a:rPr lang="en-US" dirty="0" smtClean="0">
                <a:solidFill>
                  <a:srgbClr val="444444"/>
                </a:solidFill>
                <a:latin typeface="Museo Sans For Dell"/>
              </a:rPr>
              <a:t>Dell customer base, to identify trends and best practices. </a:t>
            </a:r>
            <a:endParaRPr lang="en-US" dirty="0" smtClean="0">
              <a:solidFill>
                <a:srgbClr val="444444"/>
              </a:solidFill>
            </a:endParaRPr>
          </a:p>
        </p:txBody>
      </p:sp>
      <p:sp>
        <p:nvSpPr>
          <p:cNvPr id="19" name="Right Triangle 18"/>
          <p:cNvSpPr/>
          <p:nvPr/>
        </p:nvSpPr>
        <p:spPr>
          <a:xfrm rot="16200000" flipV="1">
            <a:off x="7827740" y="4201905"/>
            <a:ext cx="399142" cy="283296"/>
          </a:xfrm>
          <a:prstGeom prst="rtTriangle">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rgbClr val="FFFFFF"/>
              </a:solidFill>
              <a:latin typeface="Museo Sans For Dell"/>
            </a:endParaRPr>
          </a:p>
        </p:txBody>
      </p:sp>
      <p:sp>
        <p:nvSpPr>
          <p:cNvPr id="23" name="Rounded Rectangle 22"/>
          <p:cNvSpPr/>
          <p:nvPr/>
        </p:nvSpPr>
        <p:spPr>
          <a:xfrm>
            <a:off x="3591197" y="4526074"/>
            <a:ext cx="4772640" cy="1436647"/>
          </a:xfrm>
          <a:prstGeom prst="roundRect">
            <a:avLst>
              <a:gd name="adj" fmla="val 5191"/>
            </a:avLst>
          </a:prstGeom>
          <a:solidFill>
            <a:schemeClr val="accent1"/>
          </a:solidFill>
          <a:effectLst/>
        </p:spPr>
        <p:txBody>
          <a:bodyPr wrap="square" lIns="137160" tIns="137160" rIns="137160" bIns="137160" rtlCol="0" anchor="t" anchorCtr="0">
            <a:noAutofit/>
          </a:bodyPr>
          <a:lstStyle/>
          <a:p>
            <a:pPr>
              <a:spcBef>
                <a:spcPts val="600"/>
              </a:spcBef>
              <a:spcAft>
                <a:spcPts val="0"/>
              </a:spcAft>
            </a:pPr>
            <a:r>
              <a:rPr lang="en-US" sz="1600" dirty="0" smtClean="0">
                <a:solidFill>
                  <a:srgbClr val="FFFFFF"/>
                </a:solidFill>
                <a:latin typeface="Museo For Dell"/>
              </a:rPr>
              <a:t>“The support from Dell is very good…..We don’t have to wait for anything; we ask for something, we get it.”</a:t>
            </a:r>
            <a:endParaRPr lang="en-US" sz="400" dirty="0" smtClean="0">
              <a:solidFill>
                <a:srgbClr val="FFFFFF"/>
              </a:solidFill>
              <a:latin typeface="Museo For Dell"/>
            </a:endParaRPr>
          </a:p>
          <a:p>
            <a:pPr>
              <a:spcBef>
                <a:spcPts val="600"/>
              </a:spcBef>
              <a:spcAft>
                <a:spcPts val="0"/>
              </a:spcAft>
            </a:pPr>
            <a:endParaRPr lang="en-US" sz="400" dirty="0" smtClean="0">
              <a:solidFill>
                <a:srgbClr val="FFFFFF"/>
              </a:solidFill>
              <a:latin typeface="Museo For Dell"/>
            </a:endParaRPr>
          </a:p>
          <a:p>
            <a:pPr>
              <a:spcBef>
                <a:spcPts val="600"/>
              </a:spcBef>
              <a:spcAft>
                <a:spcPts val="0"/>
              </a:spcAft>
            </a:pPr>
            <a:r>
              <a:rPr lang="en-US" sz="1200" dirty="0" smtClean="0">
                <a:solidFill>
                  <a:srgbClr val="FFFFFF"/>
                </a:solidFill>
                <a:latin typeface="Museo Sans For Dell"/>
              </a:rPr>
              <a:t>- Vinay </a:t>
            </a:r>
            <a:r>
              <a:rPr lang="en-US" sz="1200" dirty="0" err="1" smtClean="0">
                <a:solidFill>
                  <a:srgbClr val="FFFFFF"/>
                </a:solidFill>
                <a:latin typeface="Museo Sans For Dell"/>
              </a:rPr>
              <a:t>Shetty</a:t>
            </a:r>
            <a:r>
              <a:rPr lang="en-US" sz="1200" dirty="0" smtClean="0">
                <a:solidFill>
                  <a:srgbClr val="FFFFFF"/>
                </a:solidFill>
                <a:latin typeface="Museo Sans For Dell"/>
              </a:rPr>
              <a:t>, </a:t>
            </a:r>
            <a:r>
              <a:rPr lang="en-US" sz="1200" dirty="0" err="1" smtClean="0">
                <a:solidFill>
                  <a:srgbClr val="FFFFFF"/>
                </a:solidFill>
                <a:latin typeface="Museo Sans For Dell"/>
              </a:rPr>
              <a:t>Nilkamal</a:t>
            </a:r>
            <a:r>
              <a:rPr lang="en-US" sz="1200" dirty="0" smtClean="0">
                <a:solidFill>
                  <a:srgbClr val="FFFFFF"/>
                </a:solidFill>
                <a:latin typeface="Museo Sans For Dell"/>
              </a:rPr>
              <a:t> Limited, Japan</a:t>
            </a:r>
            <a:endParaRPr lang="en-US" sz="1600" dirty="0" smtClean="0">
              <a:solidFill>
                <a:srgbClr val="FFFFFF"/>
              </a:solidFill>
              <a:latin typeface="Museo Sans For Dell"/>
            </a:endParaRPr>
          </a:p>
        </p:txBody>
      </p:sp>
      <p:sp>
        <p:nvSpPr>
          <p:cNvPr id="2" name="Title 1"/>
          <p:cNvSpPr>
            <a:spLocks noGrp="1"/>
          </p:cNvSpPr>
          <p:nvPr>
            <p:ph type="title"/>
          </p:nvPr>
        </p:nvSpPr>
        <p:spPr/>
        <p:txBody>
          <a:bodyPr/>
          <a:lstStyle/>
          <a:p>
            <a:r>
              <a:rPr lang="en-US" dirty="0" smtClean="0"/>
              <a:t>Five critical components of ProSupport Plus</a:t>
            </a:r>
            <a:endParaRPr lang="en-US" dirty="0"/>
          </a:p>
        </p:txBody>
      </p:sp>
    </p:spTree>
    <p:extLst>
      <p:ext uri="{BB962C8B-B14F-4D97-AF65-F5344CB8AC3E}">
        <p14:creationId xmlns:p14="http://schemas.microsoft.com/office/powerpoint/2010/main" val="1074678229"/>
      </p:ext>
    </p:extLst>
  </p:cSld>
  <p:clrMapOvr>
    <a:masterClrMapping/>
  </p:clrMapOvr>
  <p:transition spd="slow" advClick="0">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EIL_C~1\AppData\Local\Temp\articulate\presenter\imgtemp\scZaaK5M_files\slide0001_image001.jpg"/>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EIL_C~1\AppData\Local\Temp\articulate\presenter\imgtemp\scZaaK5M_files\slide0001_image001.jpg"/>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EIL_C~1\AppData\Local\Temp\articulate\presenter\imgtemp\scZaaK5M_files\slide0001_image001.jp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EIL_C~1\AppData\Local\Temp\articulate\presenter\imgtemp\scZaaK5M_files\slide0001_image001.jp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EIL_C~1\AppData\Local\Temp\articulate\presenter\imgtemp\scZaaK5M_files\slide0001_image001.jpg"/>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EIL_C~1\AppData\Local\Temp\articulate\presenter\imgtemp\scZaaK5M_files\slide0001_image001.jpg"/>
</p:tagLst>
</file>

<file path=ppt/theme/theme1.xml><?xml version="1.0" encoding="utf-8"?>
<a:theme xmlns:a="http://schemas.openxmlformats.org/drawingml/2006/main" name="Commercial Sales Training - Steve Review Q1">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ell_4x3_Template_Agenda">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Global CSMB Sales Training - Branded Powerpoint Template">
  <a:themeElements>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fontScheme name="Dell TTF">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Global_Marketing">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rtlCol="0" anchor="t">
        <a:normAutofit/>
      </a:bodyPr>
      <a:lstStyle>
        <a:defPPr>
          <a:lnSpc>
            <a:spcPct val="90000"/>
          </a:lnSpc>
          <a:spcBef>
            <a:spcPts val="100"/>
          </a:spcBef>
          <a:spcAft>
            <a:spcPts val="100"/>
          </a:spcAft>
          <a:defRPr sz="2000" kern="1200" dirty="0" err="1" smtClean="0">
            <a:solidFill>
              <a:schemeClr val="tx2"/>
            </a:solidFill>
            <a:latin typeface="+mn-lt"/>
            <a:ea typeface="+mn-ea"/>
            <a:cs typeface="+mn-cs"/>
          </a:defRPr>
        </a:defPPr>
      </a:lstStyle>
    </a:spDef>
    <a:txDef>
      <a:spPr>
        <a:noFill/>
      </a:spPr>
      <a:bodyPr wrap="square" rtlCol="0">
        <a:spAutoFit/>
      </a:bodyPr>
      <a:lstStyle>
        <a:defPPr marL="233363" indent="-233363">
          <a:lnSpc>
            <a:spcPct val="90000"/>
          </a:lnSpc>
          <a:spcBef>
            <a:spcPts val="100"/>
          </a:spcBef>
          <a:spcAft>
            <a:spcPts val="100"/>
          </a:spcAft>
          <a:buClr>
            <a:schemeClr val="bg1"/>
          </a:buClr>
          <a:buFont typeface="Arial" pitchFamily="34" charset="0"/>
          <a:buChar char="•"/>
          <a:defRPr sz="2000" dirty="0"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3 template">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rtlCol="0" anchor="t">
        <a:normAutofit/>
      </a:bodyPr>
      <a:lstStyle>
        <a:defPPr>
          <a:lnSpc>
            <a:spcPct val="90000"/>
          </a:lnSpc>
          <a:spcBef>
            <a:spcPts val="100"/>
          </a:spcBef>
          <a:spcAft>
            <a:spcPts val="100"/>
          </a:spcAft>
          <a:defRPr sz="2000" kern="1200" dirty="0" err="1" smtClean="0">
            <a:solidFill>
              <a:schemeClr val="tx2"/>
            </a:solidFill>
            <a:latin typeface="+mn-lt"/>
            <a:ea typeface="+mn-ea"/>
            <a:cs typeface="+mn-cs"/>
          </a:defRPr>
        </a:defPPr>
      </a:lstStyle>
    </a:spDef>
    <a:txDef>
      <a:spPr>
        <a:noFill/>
      </a:spPr>
      <a:bodyPr wrap="square" rtlCol="0">
        <a:spAutoFit/>
      </a:bodyPr>
      <a:lstStyle>
        <a:defPPr marL="233363" indent="-233363">
          <a:lnSpc>
            <a:spcPct val="90000"/>
          </a:lnSpc>
          <a:spcBef>
            <a:spcPts val="100"/>
          </a:spcBef>
          <a:spcAft>
            <a:spcPts val="100"/>
          </a:spcAft>
          <a:buClr>
            <a:schemeClr val="bg1"/>
          </a:buClr>
          <a:buFont typeface="Arial" pitchFamily="34" charset="0"/>
          <a:buChar char="•"/>
          <a:defRPr sz="2000" dirty="0"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Dell_4x3_Template_Agenda">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Dell_4x3_Template_Agenda">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_Dell_4x3_Template_Agenda">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4x3_Dell_PPTX_Template_BW1">
  <a:themeElements>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009BBB"/>
      </a:folHlink>
    </a:clrScheme>
    <a:fontScheme name="Dell TTF">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Dell Presentation Template 4x3ml">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rtlCol="0" anchor="t">
        <a:normAutofit/>
      </a:bodyPr>
      <a:lstStyle>
        <a:defPPr>
          <a:lnSpc>
            <a:spcPct val="90000"/>
          </a:lnSpc>
          <a:spcBef>
            <a:spcPts val="100"/>
          </a:spcBef>
          <a:spcAft>
            <a:spcPts val="100"/>
          </a:spcAft>
          <a:defRPr sz="2000" kern="1200" dirty="0" err="1" smtClean="0">
            <a:solidFill>
              <a:schemeClr val="tx2"/>
            </a:solidFill>
            <a:latin typeface="+mn-lt"/>
            <a:ea typeface="+mn-ea"/>
            <a:cs typeface="+mn-cs"/>
          </a:defRPr>
        </a:defPPr>
      </a:lstStyle>
    </a:spDef>
    <a:txDef>
      <a:spPr>
        <a:noFill/>
      </a:spPr>
      <a:bodyPr wrap="square" rtlCol="0">
        <a:spAutoFit/>
      </a:bodyPr>
      <a:lstStyle>
        <a:defPPr marL="233363" indent="-233363">
          <a:lnSpc>
            <a:spcPct val="90000"/>
          </a:lnSpc>
          <a:spcBef>
            <a:spcPts val="100"/>
          </a:spcBef>
          <a:spcAft>
            <a:spcPts val="100"/>
          </a:spcAft>
          <a:buClr>
            <a:schemeClr val="bg1"/>
          </a:buClr>
          <a:buFont typeface="Arial" pitchFamily="34" charset="0"/>
          <a:buChar char="•"/>
          <a:defRPr sz="2000" dirty="0"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ll_4x3_Template">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MAIN TEMPLATE">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rtlCol="0" anchor="t">
        <a:normAutofit/>
      </a:bodyPr>
      <a:lstStyle>
        <a:defPPr>
          <a:lnSpc>
            <a:spcPct val="90000"/>
          </a:lnSpc>
          <a:spcBef>
            <a:spcPts val="100"/>
          </a:spcBef>
          <a:spcAft>
            <a:spcPts val="100"/>
          </a:spcAft>
          <a:defRPr sz="2000" kern="1200" dirty="0" err="1" smtClean="0">
            <a:solidFill>
              <a:schemeClr val="tx2"/>
            </a:solidFill>
            <a:latin typeface="+mn-lt"/>
            <a:ea typeface="+mn-ea"/>
            <a:cs typeface="+mn-cs"/>
          </a:defRPr>
        </a:defPPr>
      </a:lstStyle>
    </a:spDef>
    <a:txDef>
      <a:spPr>
        <a:noFill/>
      </a:spPr>
      <a:bodyPr wrap="square" rtlCol="0">
        <a:spAutoFit/>
      </a:bodyPr>
      <a:lstStyle>
        <a:defPPr marL="233363" indent="-233363">
          <a:lnSpc>
            <a:spcPct val="90000"/>
          </a:lnSpc>
          <a:spcBef>
            <a:spcPts val="100"/>
          </a:spcBef>
          <a:spcAft>
            <a:spcPts val="100"/>
          </a:spcAft>
          <a:buClr>
            <a:schemeClr val="bg1"/>
          </a:buClr>
          <a:buFont typeface="Arial" pitchFamily="34" charset="0"/>
          <a:buChar char="•"/>
          <a:defRPr sz="2000" dirty="0"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4_3 template">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rtlCol="0" anchor="t">
        <a:normAutofit/>
      </a:bodyPr>
      <a:lstStyle>
        <a:defPPr>
          <a:lnSpc>
            <a:spcPct val="90000"/>
          </a:lnSpc>
          <a:spcBef>
            <a:spcPts val="100"/>
          </a:spcBef>
          <a:spcAft>
            <a:spcPts val="100"/>
          </a:spcAft>
          <a:defRPr sz="2000" kern="1200" dirty="0" err="1" smtClean="0">
            <a:solidFill>
              <a:schemeClr val="tx2"/>
            </a:solidFill>
            <a:latin typeface="+mn-lt"/>
            <a:ea typeface="+mn-ea"/>
            <a:cs typeface="+mn-cs"/>
          </a:defRPr>
        </a:defPPr>
      </a:lstStyle>
    </a:spDef>
    <a:txDef>
      <a:spPr>
        <a:noFill/>
      </a:spPr>
      <a:bodyPr wrap="square" rtlCol="0">
        <a:spAutoFit/>
      </a:bodyPr>
      <a:lstStyle>
        <a:defPPr marL="233363" indent="-233363">
          <a:lnSpc>
            <a:spcPct val="90000"/>
          </a:lnSpc>
          <a:spcBef>
            <a:spcPts val="100"/>
          </a:spcBef>
          <a:spcAft>
            <a:spcPts val="100"/>
          </a:spcAft>
          <a:buClr>
            <a:schemeClr val="bg1"/>
          </a:buClr>
          <a:buFont typeface="Arial" pitchFamily="34" charset="0"/>
          <a:buChar char="•"/>
          <a:defRPr sz="2000" dirty="0"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3_Commercial Sales Training - Steve Review Q1">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_Weekly Updates Template 2">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rtlCol="0" anchor="t">
        <a:normAutofit/>
      </a:bodyPr>
      <a:lstStyle>
        <a:defPPr>
          <a:lnSpc>
            <a:spcPct val="90000"/>
          </a:lnSpc>
          <a:spcBef>
            <a:spcPts val="100"/>
          </a:spcBef>
          <a:spcAft>
            <a:spcPts val="100"/>
          </a:spcAft>
          <a:defRPr sz="2000" kern="1200" dirty="0" err="1" smtClean="0">
            <a:solidFill>
              <a:schemeClr val="tx2"/>
            </a:solidFill>
            <a:latin typeface="+mn-lt"/>
            <a:ea typeface="+mn-ea"/>
            <a:cs typeface="+mn-cs"/>
          </a:defRPr>
        </a:defPPr>
      </a:lstStyle>
    </a:spDef>
    <a:txDef>
      <a:spPr>
        <a:noFill/>
      </a:spPr>
      <a:bodyPr wrap="square" rtlCol="0">
        <a:spAutoFit/>
      </a:bodyPr>
      <a:lstStyle>
        <a:defPPr marL="233363" indent="-233363">
          <a:lnSpc>
            <a:spcPct val="90000"/>
          </a:lnSpc>
          <a:spcBef>
            <a:spcPts val="100"/>
          </a:spcBef>
          <a:spcAft>
            <a:spcPts val="100"/>
          </a:spcAft>
          <a:buClr>
            <a:schemeClr val="bg1"/>
          </a:buClr>
          <a:buFont typeface="Arial" pitchFamily="34" charset="0"/>
          <a:buChar char="•"/>
          <a:defRPr sz="2000" dirty="0"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3_Weekly Updates Template 2">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rtlCol="0" anchor="t">
        <a:normAutofit/>
      </a:bodyPr>
      <a:lstStyle>
        <a:defPPr>
          <a:lnSpc>
            <a:spcPct val="90000"/>
          </a:lnSpc>
          <a:spcBef>
            <a:spcPts val="100"/>
          </a:spcBef>
          <a:spcAft>
            <a:spcPts val="100"/>
          </a:spcAft>
          <a:defRPr sz="2000" kern="1200" dirty="0" err="1" smtClean="0">
            <a:solidFill>
              <a:schemeClr val="tx2"/>
            </a:solidFill>
            <a:latin typeface="+mn-lt"/>
            <a:ea typeface="+mn-ea"/>
            <a:cs typeface="+mn-cs"/>
          </a:defRPr>
        </a:defPPr>
      </a:lstStyle>
    </a:spDef>
    <a:txDef>
      <a:spPr>
        <a:noFill/>
      </a:spPr>
      <a:bodyPr wrap="square" rtlCol="0">
        <a:spAutoFit/>
      </a:bodyPr>
      <a:lstStyle>
        <a:defPPr marL="233363" indent="-233363">
          <a:lnSpc>
            <a:spcPct val="90000"/>
          </a:lnSpc>
          <a:spcBef>
            <a:spcPts val="100"/>
          </a:spcBef>
          <a:spcAft>
            <a:spcPts val="100"/>
          </a:spcAft>
          <a:buClr>
            <a:schemeClr val="bg1"/>
          </a:buClr>
          <a:buFont typeface="Arial" pitchFamily="34" charset="0"/>
          <a:buChar char="•"/>
          <a:defRPr sz="2000" dirty="0"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6_4x3_Dell_PPTX_Template_BW1">
  <a:themeElements>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009BBB"/>
      </a:folHlink>
    </a:clrScheme>
    <a:fontScheme name="Dell TTF">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_Commercial Sales Training - Steve Review Q1">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5_Commercial Sales Training - Steve Review Q1">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6_Commercial Sales Training - Steve Review Q1">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7_Commercial Sales Training - Steve Review Q1">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ll Presentation Template std">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rtlCol="0" anchor="t">
        <a:normAutofit/>
      </a:bodyPr>
      <a:lstStyle>
        <a:defPPr>
          <a:lnSpc>
            <a:spcPct val="90000"/>
          </a:lnSpc>
          <a:spcBef>
            <a:spcPts val="100"/>
          </a:spcBef>
          <a:spcAft>
            <a:spcPts val="100"/>
          </a:spcAft>
          <a:defRPr sz="2000" kern="1200" dirty="0" err="1" smtClean="0">
            <a:solidFill>
              <a:schemeClr val="tx2"/>
            </a:solidFill>
            <a:latin typeface="+mn-lt"/>
            <a:ea typeface="+mn-ea"/>
            <a:cs typeface="+mn-cs"/>
          </a:defRPr>
        </a:defPPr>
      </a:lstStyle>
    </a:spDef>
    <a:txDef>
      <a:spPr>
        <a:noFill/>
      </a:spPr>
      <a:bodyPr wrap="square" rtlCol="0">
        <a:spAutoFit/>
      </a:bodyPr>
      <a:lstStyle>
        <a:defPPr marL="233363" indent="-233363">
          <a:lnSpc>
            <a:spcPct val="90000"/>
          </a:lnSpc>
          <a:spcBef>
            <a:spcPts val="100"/>
          </a:spcBef>
          <a:spcAft>
            <a:spcPts val="100"/>
          </a:spcAft>
          <a:buClr>
            <a:schemeClr val="bg1"/>
          </a:buClr>
          <a:buFont typeface="Arial" pitchFamily="34" charset="0"/>
          <a:buChar char="•"/>
          <a:defRPr sz="2000" dirty="0"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0_Commercial Sales Training - Steve Review Q1">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4x3_Dell_PPTX_Template_BW1">
  <a:themeElements>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009BBB"/>
      </a:folHlink>
    </a:clrScheme>
    <a:fontScheme name="Dell TTF">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Weekly Updates Template 2">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rtlCol="0" anchor="t">
        <a:normAutofit/>
      </a:bodyPr>
      <a:lstStyle>
        <a:defPPr>
          <a:lnSpc>
            <a:spcPct val="90000"/>
          </a:lnSpc>
          <a:spcBef>
            <a:spcPts val="100"/>
          </a:spcBef>
          <a:spcAft>
            <a:spcPts val="100"/>
          </a:spcAft>
          <a:defRPr sz="2000" kern="1200" dirty="0" err="1" smtClean="0">
            <a:solidFill>
              <a:schemeClr val="tx2"/>
            </a:solidFill>
            <a:latin typeface="+mn-lt"/>
            <a:ea typeface="+mn-ea"/>
            <a:cs typeface="+mn-cs"/>
          </a:defRPr>
        </a:defPPr>
      </a:lstStyle>
    </a:spDef>
    <a:txDef>
      <a:spPr>
        <a:noFill/>
      </a:spPr>
      <a:bodyPr wrap="square" rtlCol="0">
        <a:spAutoFit/>
      </a:bodyPr>
      <a:lstStyle>
        <a:defPPr marL="233363" indent="-233363">
          <a:lnSpc>
            <a:spcPct val="90000"/>
          </a:lnSpc>
          <a:spcBef>
            <a:spcPts val="100"/>
          </a:spcBef>
          <a:spcAft>
            <a:spcPts val="100"/>
          </a:spcAft>
          <a:buClr>
            <a:schemeClr val="bg1"/>
          </a:buClr>
          <a:buFont typeface="Arial" pitchFamily="34" charset="0"/>
          <a:buChar char="•"/>
          <a:defRPr sz="2000" dirty="0"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ll_4x3_Template">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Commercial Sales Training - Steve Review Q1">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Commercial Sales Training - Steve Review Q1">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Biz_Con_FY12">
  <a:themeElements>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fontScheme name="Dell2010Treb">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r">
          <a:defRPr sz="1800" b="1" i="1" dirty="0" smtClean="0">
            <a:solidFill>
              <a:schemeClr val="bg1"/>
            </a:solidFill>
            <a:latin typeface="+mn-lt"/>
          </a:defRPr>
        </a:defPPr>
      </a:lstStyle>
    </a:txDef>
  </a:objectDefaults>
  <a:extraClrSchemeLst>
    <a:extraClrScheme>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ellDocument" ma:contentTypeID="0x010100702EFAD4DD50154EA1FB50E64D3B771100AAE44108DDCBCD48AE1458E7E067566E" ma:contentTypeVersion="33" ma:contentTypeDescription="" ma:contentTypeScope="" ma:versionID="07c99850e1cdf7e4850cac5b3912ee78">
  <xsd:schema xmlns:xsd="http://www.w3.org/2001/XMLSchema" xmlns:xs="http://www.w3.org/2001/XMLSchema" xmlns:p="http://schemas.microsoft.com/office/2006/metadata/properties" xmlns:ns1="http://schemas.microsoft.com/sharepoint/v3" xmlns:ns2="c33f06cb-6db9-4aa0-b086-4330d7ddf969" xmlns:ns3="dfdc0d96-f15c-425d-a790-1770b08b2b31" xmlns:ns4="1de5aaec-2722-4215-8ad3-d85386247764" xmlns:ns5="c77d08f1-3c0b-4f10-af4e-aa37fdcb56a9" targetNamespace="http://schemas.microsoft.com/office/2006/metadata/properties" ma:root="true" ma:fieldsID="2f440e56151416860dd56d4a8baf73c6" ns1:_="" ns2:_="" ns3:_="" ns4:_="" ns5:_="">
    <xsd:import namespace="http://schemas.microsoft.com/sharepoint/v3"/>
    <xsd:import namespace="c33f06cb-6db9-4aa0-b086-4330d7ddf969"/>
    <xsd:import namespace="dfdc0d96-f15c-425d-a790-1770b08b2b31"/>
    <xsd:import namespace="1de5aaec-2722-4215-8ad3-d85386247764"/>
    <xsd:import namespace="c77d08f1-3c0b-4f10-af4e-aa37fdcb56a9"/>
    <xsd:element name="properties">
      <xsd:complexType>
        <xsd:sequence>
          <xsd:element name="documentManagement">
            <xsd:complexType>
              <xsd:all>
                <xsd:element ref="ns2:DellAbstract" minOccurs="0"/>
                <xsd:element ref="ns1:PublishingRollupImage" minOccurs="0"/>
                <xsd:element ref="ns2:relatedImages" minOccurs="0"/>
                <xsd:element ref="ns2:Indexable" minOccurs="0"/>
                <xsd:element ref="ns3:releaseDate" minOccurs="0"/>
                <xsd:element ref="ns2:Ranking" minOccurs="0"/>
                <xsd:element ref="ns3:AlternateFormats" minOccurs="0"/>
                <xsd:element ref="ns1:PublishingPageImage" minOccurs="0"/>
                <xsd:element ref="ns3:pullQuote" minOccurs="0"/>
                <xsd:element ref="ns1:PublishingStartDate" minOccurs="0"/>
                <xsd:element ref="ns1:PublishingExpirationDate" minOccurs="0"/>
                <xsd:element ref="ns4:Attributes" minOccurs="0"/>
                <xsd:element ref="ns3:SubTitle" minOccurs="0"/>
                <xsd:element ref="ns1:PublishingContactName" minOccurs="0"/>
                <xsd:element ref="ns2:ExternalURL" minOccurs="0"/>
                <xsd:element ref="ns1:PublishingContact" minOccurs="0"/>
                <xsd:element ref="ns3:DellCategory" minOccurs="0"/>
                <xsd:element ref="ns3:DellCompany" minOccurs="0"/>
                <xsd:element ref="ns3:DellIndustry" minOccurs="0"/>
                <xsd:element ref="ns3:DellLocale"/>
                <xsd:element ref="ns3:DellSegment" minOccurs="0"/>
                <xsd:element ref="ns4:relatedProductSC" minOccurs="0"/>
                <xsd:element ref="ns4:Partners" minOccurs="0"/>
                <xsd:element ref="ns3:RelatedProduct" minOccurs="0"/>
                <xsd:element ref="ns3:relatedBrand" minOccurs="0"/>
                <xsd:element ref="ns3:RelatedProductCategories" minOccurs="0"/>
                <xsd:element ref="ns2:Template" minOccurs="0"/>
                <xsd:element ref="ns3:DocumentNodeID" minOccurs="0"/>
                <xsd:element ref="ns3:_internalcontent" minOccurs="0"/>
                <xsd:element ref="ns4:_ApprovalWorkflowTrackingItem" minOccurs="0"/>
                <xsd:element ref="ns4:_DeploymentPackage" minOccurs="0"/>
                <xsd:element ref="ns3:grmAudience" minOccurs="0"/>
                <xsd:element ref="ns4:TargetIndustries" minOccurs="0"/>
                <xsd:element ref="ns2:grmHypervisor" minOccurs="0"/>
                <xsd:element ref="ns1:PublishingPageContent" minOccurs="0"/>
                <xsd:element ref="ns3:smbAudience" minOccurs="0"/>
                <xsd:element ref="ns2:patentNumber" minOccurs="0"/>
                <xsd:element ref="ns3:grmEnvironment" minOccurs="0"/>
                <xsd:element ref="ns4:CMSAudience" minOccurs="0"/>
                <xsd:element ref="ns4:Taxonomy" minOccurs="0"/>
                <xsd:element ref="ns5:ReferenceLinks" minOccurs="0"/>
                <xsd:element ref="ns5:MoreLikeDocu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RollupImage" ma:index="4" nillable="true" ma:displayName="Rollup Image" ma:description="The Rollup Image is a thumbnail image used in search results and other document listing modules.." ma:internalName="PublishingRollupImage">
      <xsd:simpleType>
        <xsd:restriction base="dms:Unknown"/>
      </xsd:simpleType>
    </xsd:element>
    <xsd:element name="PublishingPageImage" ma:index="10" nillable="true" ma:displayName="Page Image" ma:description="The Page Image is reserved for the hero and / or banner image of a page / article. To put an image in line with text, use the Insert Image feature within the Page Content field. Note that a page is best optimized for natural search with image filenames and Alternate Text that contextually support the content." ma:internalName="PublishingPageImage">
      <xsd:simpleType>
        <xsd:restriction base="dms:Unknown"/>
      </xsd:simpleType>
    </xsd:element>
    <xsd:element name="PublishingStartDate" ma:index="12" nillable="true" ma:displayName="Scheduling Start Date" ma:description="" ma:internalName="PublishingStartDate" ma:readOnly="false">
      <xsd:simpleType>
        <xsd:restriction base="dms:Unknown"/>
      </xsd:simpleType>
    </xsd:element>
    <xsd:element name="PublishingExpirationDate" ma:index="13" nillable="true" ma:displayName="Scheduling End Date" ma:description="" ma:internalName="PublishingExpirationDate">
      <xsd:simpleType>
        <xsd:restriction base="dms:Unknown"/>
      </xsd:simpleType>
    </xsd:element>
    <xsd:element name="PublishingContactName" ma:index="16" nillable="true" ma:displayName="Contact Name" ma:internalName="PublishingContactName">
      <xsd:simpleType>
        <xsd:restriction base="dms:Text">
          <xsd:maxLength value="255"/>
        </xsd:restriction>
      </xsd:simpleType>
    </xsd:element>
    <xsd:element name="PublishingContact" ma:index="18" nillable="true" ma:displayName="Contact"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PageContent" ma:index="42" nillable="true" ma:displayName="Page Content" ma:description="The Page Content field is used for the primary content of an article / page." ma:hidden="true" ma:internalName="PublishingPageConte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33f06cb-6db9-4aa0-b086-4330d7ddf969" elementFormDefault="qualified">
    <xsd:import namespace="http://schemas.microsoft.com/office/2006/documentManagement/types"/>
    <xsd:import namespace="http://schemas.microsoft.com/office/infopath/2007/PartnerControls"/>
    <xsd:element name="DellAbstract" ma:index="3" nillable="true" ma:displayName="DellAbstract" ma:description="The Abstract field is used to manage an abstract of a piece of content.  If this field is blank, the system will fall back to the Page Content field and generate an abstract automatically ." ma:internalName="DellAbstract">
      <xsd:simpleType>
        <xsd:restriction base="dms:Note"/>
      </xsd:simpleType>
    </xsd:element>
    <xsd:element name="relatedImages" ma:index="5" nillable="true" ma:displayName="relatedImages" ma:description="The Related Images field is used to associate an article / page with a managed set of images that are distinct from images in line with the core content (i.e. in the body paragraphs).  These images can be displayed programatically in fragments." ma:internalName="relatedImages">
      <xsd:simpleType>
        <xsd:restriction base="dms:Unknown"/>
      </xsd:simpleType>
    </xsd:element>
    <xsd:element name="Indexable" ma:index="6" nillable="true" ma:displayName="Indexable" ma:default="1" ma:description="The Indexable column is used to tag a document as visible to the search index or not.  To make the document visible, check the box.  The default value is yes (checked).  This data feeds navigation." ma:internalName="Indexable" ma:readOnly="false">
      <xsd:simpleType>
        <xsd:restriction base="dms:Boolean"/>
      </xsd:simpleType>
    </xsd:element>
    <xsd:element name="Ranking" ma:index="8" nillable="true" ma:displayName="Boost" ma:decimals="0" ma:description="boost prioritizes content to the top of a document search results and has a valid range of 0 - 100, with 100 being the highest priority and 0 having no priority." ma:internalName="Ranking" ma:percentage="FALSE">
      <xsd:simpleType>
        <xsd:restriction base="dms:Number">
          <xsd:maxInclusive value="100"/>
          <xsd:minInclusive value="0"/>
        </xsd:restriction>
      </xsd:simpleType>
    </xsd:element>
    <xsd:element name="ExternalURL" ma:index="17" nillable="true" ma:displayName="RedirectURL" ma:description="The Redirect URL field is used to maintain links to webpages that our external to the content management system.  These can be either links to a different Dell.com system or to a 3rd party site.  IMPORTANT: If a URL is present in this field, the system will bypass a CMS page and link any results for this document to the URL specified." ma:format="Hyperlink" ma:internalName="ExternalURL">
      <xsd:complexType>
        <xsd:complexContent>
          <xsd:extension base="dms:URL">
            <xsd:sequence>
              <xsd:element name="Url" type="dms:ValidUrl" minOccurs="0" nillable="true"/>
              <xsd:element name="Description" type="xsd:string" nillable="true"/>
            </xsd:sequence>
          </xsd:extension>
        </xsd:complexContent>
      </xsd:complexType>
    </xsd:element>
    <xsd:element name="Template" ma:index="29" nillable="true" ma:displayName="Template" ma:description="The Template field allows you to pick from available customer facing templates if more than one are available for a particular content/page type." ma:list="f6676a30-558e-4f6c-b631-569dfc910908" ma:internalName="Template" ma:showField="metaName" ma:web="60042731-5822-4f6e-9db4-955aaaa20e7a">
      <xsd:simpleType>
        <xsd:restriction base="dms:Lookup"/>
      </xsd:simpleType>
    </xsd:element>
    <xsd:element name="grmHypervisor" ma:index="41" nillable="true" ma:displayName="grmHypervisor" ma:description="The GRM Hypervisor field is used to tag content with the appropriate hypervisor technology. This data will feed faceted navigation." ma:list="058c9d2f-d80b-4221-a7a6-8ffc06b68f97" ma:internalName="grmHypervisor" ma:showField="metaName" ma:web="60042731-5822-4f6e-9db4-955aaaa20e7a">
      <xsd:complexType>
        <xsd:complexContent>
          <xsd:extension base="dms:MultiChoiceLookup">
            <xsd:sequence>
              <xsd:element name="Value" type="dms:Lookup" maxOccurs="unbounded" minOccurs="0" nillable="true"/>
            </xsd:sequence>
          </xsd:extension>
        </xsd:complexContent>
      </xsd:complexType>
    </xsd:element>
    <xsd:element name="patentNumber" ma:index="44" nillable="true" ma:displayName="patentNumber" ma:hidden="true" ma:internalName="patentNumber"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dc0d96-f15c-425d-a790-1770b08b2b31" elementFormDefault="qualified">
    <xsd:import namespace="http://schemas.microsoft.com/office/2006/documentManagement/types"/>
    <xsd:import namespace="http://schemas.microsoft.com/office/infopath/2007/PartnerControls"/>
    <xsd:element name="releaseDate" ma:index="7" nillable="true" ma:displayName="releaseDate" ma:description="The Release Date field is used to display the original content release date.  This is different from the scheduling start date and modified date.  This field will primarily be used for pre-existing content that is migrated into the new system from Storm, and hence was &quot;published&quot; on Dell earlier than the publishing start, modified and creation dates that the asset will have in MOSS.  This field is required, but by default will have today's date populated unless the user wishes to change it to a different date value." ma:format="DateOnly" ma:internalName="releaseDate">
      <xsd:simpleType>
        <xsd:restriction base="dms:DateTime"/>
      </xsd:simpleType>
    </xsd:element>
    <xsd:element name="AlternateFormats" ma:index="9" nillable="true" ma:displayName="AlternateFormats" ma:description="The Alternate Formats field is used to associate an article / page with alternate (downloadable) formats of the same content if available.  By default, pages automatically generated by a document library item (such as a PDF) will automatically generate the downloadable format link." ma:internalName="AlternateFormats">
      <xsd:simpleType>
        <xsd:restriction base="dms:Unknown"/>
      </xsd:simpleType>
    </xsd:element>
    <xsd:element name="pullQuote" ma:index="11" nillable="true" ma:displayName="pullQuote" ma:description="The Pull Quote field is used to highlight a quote from a particular article and / or speaker." ma:internalName="pullQuote">
      <xsd:simpleType>
        <xsd:restriction base="dms:Note">
          <xsd:maxLength value="255"/>
        </xsd:restriction>
      </xsd:simpleType>
    </xsd:element>
    <xsd:element name="SubTitle" ma:index="15" nillable="true" ma:displayName="SubTitle" ma:description="The Sub Title field is used to display a secondary, longer title for an article if necessary." ma:internalName="SubTitle">
      <xsd:simpleType>
        <xsd:restriction base="dms:Note">
          <xsd:maxLength value="255"/>
        </xsd:restriction>
      </xsd:simpleType>
    </xsd:element>
    <xsd:element name="DellCategory" ma:index="19" nillable="true" ma:displayName="DellCategory" ma:description="The Dell Category field is used to tag a piece of content with the desired customer facing category.  As the system is aware of category hierarchy, you only need to tag it with the desired category itself and not every parent category in the path, e.g. press releases need only be tagged with &quot;about-dell-press-releases&quot;, not both &quot;about-dell-press-releases&quot; and &quot;about-dell&quot;." ma:list="b51f65b8-5458-4691-b7f0-502d1df31aa0" ma:internalName="DellCategory" ma:showField="Title" ma:web="60042731-5822-4f6e-9db4-955aaaa20e7a">
      <xsd:simpleType>
        <xsd:restriction base="dms:Unknown"/>
      </xsd:simpleType>
    </xsd:element>
    <xsd:element name="DellCompany" ma:index="20" nillable="true" ma:displayName="DellCompany" ma:description="The Company list is used to tag content about a specific Dell partner or company.  This data is used to feed faceted navigation." ma:list="7adcc13a-1f9e-44e8-a1a8-ae8a0dd8d106" ma:internalName="DellCompany" ma:showField="metaName" ma:web="60042731-5822-4f6e-9db4-955aaaa20e7a">
      <xsd:complexType>
        <xsd:complexContent>
          <xsd:extension base="dms:MultiChoiceLookup">
            <xsd:sequence>
              <xsd:element name="Value" type="dms:Lookup" maxOccurs="unbounded" minOccurs="0" nillable="true"/>
            </xsd:sequence>
          </xsd:extension>
        </xsd:complexContent>
      </xsd:complexType>
    </xsd:element>
    <xsd:element name="DellIndustry" ma:index="21" nillable="true" ma:displayName="DellIndustry" ma:description="The Industry field is used to tag content that is about a specific industry.  This data is used to feed faceted navigation." ma:list="a637aa7c-e0b4-466a-a97a-678348933e88" ma:internalName="DellIndustry" ma:showField="metaName" ma:web="60042731-5822-4f6e-9db4-955aaaa20e7a">
      <xsd:complexType>
        <xsd:complexContent>
          <xsd:extension base="dms:MultiChoiceLookup">
            <xsd:sequence>
              <xsd:element name="Value" type="dms:Lookup" maxOccurs="unbounded" minOccurs="0" nillable="true"/>
            </xsd:sequence>
          </xsd:extension>
        </xsd:complexContent>
      </xsd:complexType>
    </xsd:element>
    <xsd:element name="DellLocale" ma:index="22" ma:displayName="DellLocale" ma:description="The Locale field is used to identify which locales a piece of content will be syndicated to.  For example, en_all tagged documents will be syndicated to all country sites that display English content.  This field does not dictate translation." ma:list="af6d9351-c2a1-4541-b416-fed7afc9aa27" ma:internalName="DellLocale" ma:showField="Locale" ma:web="c77d08f1-3c0b-4f10-af4e-aa37fdcb56a9">
      <xsd:simpleType>
        <xsd:restriction base="dms:Unknown"/>
      </xsd:simpleType>
    </xsd:element>
    <xsd:element name="DellSegment" ma:index="23" nillable="true" ma:displayName="DellSegment" ma:description="The Segment field is used to identify which Dell Segments a piece of content will be syndicated to." ma:list="e76560e8-6ec0-4310-a4d1-2f1932a57e04" ma:internalName="DellSegment" ma:showField="metaName" ma:web="60042731-5822-4f6e-9db4-955aaaa20e7a">
      <xsd:complexType>
        <xsd:complexContent>
          <xsd:extension base="dms:MultiChoiceLookup">
            <xsd:sequence>
              <xsd:element name="Value" type="dms:Lookup" maxOccurs="unbounded" minOccurs="0" nillable="true"/>
            </xsd:sequence>
          </xsd:extension>
        </xsd:complexContent>
      </xsd:complexType>
    </xsd:element>
    <xsd:element name="RelatedProduct" ma:index="26" nillable="true" ma:displayName="RelatedProduct" ma:description="ATTENTION: This field has been deprecated as of 2/4/2010.  To associate your document to a product use the NEW &quot;RELATED PRODUCT&quot; field below.  &#10;---If you have any questions please contact the CAT team." ma:hidden="true" ma:list="6b368c59-0b62-4ebf-a849-3b72ae585e32" ma:internalName="RelatedProduct" ma:readOnly="false" ma:showField="metaName" ma:web="60042731-5822-4f6e-9db4-955aaaa20e7a">
      <xsd:complexType>
        <xsd:complexContent>
          <xsd:extension base="dms:MultiChoiceLookup">
            <xsd:sequence>
              <xsd:element name="Value" type="dms:Lookup" maxOccurs="unbounded" minOccurs="0" nillable="true"/>
            </xsd:sequence>
          </xsd:extension>
        </xsd:complexContent>
      </xsd:complexType>
    </xsd:element>
    <xsd:element name="relatedBrand" ma:index="27" nillable="true" ma:displayName="relatedProductBrand" ma:description="The Related Product Brand field is used to tag content about a specific product brand(s)." ma:list="5cd81665-3038-4e63-8fd8-89a03ec8fd9d" ma:internalName="relatedBrand" ma:showField="metaName" ma:web="60042731-5822-4f6e-9db4-955aaaa20e7a">
      <xsd:complexType>
        <xsd:complexContent>
          <xsd:extension base="dms:MultiChoiceLookup">
            <xsd:sequence>
              <xsd:element name="Value" type="dms:Lookup" maxOccurs="unbounded" minOccurs="0" nillable="true"/>
            </xsd:sequence>
          </xsd:extension>
        </xsd:complexContent>
      </xsd:complexType>
    </xsd:element>
    <xsd:element name="RelatedProductCategories" ma:index="28" nillable="true" ma:displayName="RelatedProductCategories" ma:description="The Related Product Category field is used to tag content about a specific product category(ies)." ma:list="3c93f0ec-9e4c-4747-a648-03b45bd072e9" ma:internalName="RelatedProductCategories" ma:showField="metaName" ma:web="60042731-5822-4f6e-9db4-955aaaa20e7a">
      <xsd:complexType>
        <xsd:complexContent>
          <xsd:extension base="dms:MultiChoiceLookup">
            <xsd:sequence>
              <xsd:element name="Value" type="dms:Lookup" maxOccurs="unbounded" minOccurs="0" nillable="true"/>
            </xsd:sequence>
          </xsd:extension>
        </xsd:complexContent>
      </xsd:complexType>
    </xsd:element>
    <xsd:element name="DocumentNodeID" ma:index="30" nillable="true" ma:displayName="DocumentNodeID" ma:hidden="true" ma:internalName="DocumentNodeID" ma:readOnly="false">
      <xsd:simpleType>
        <xsd:restriction base="dms:Text">
          <xsd:maxLength value="255"/>
        </xsd:restriction>
      </xsd:simpleType>
    </xsd:element>
    <xsd:element name="_internalcontent" ma:index="31" nillable="true" ma:displayName="_internalcontent" ma:internalName="_internalcontent">
      <xsd:simpleType>
        <xsd:restriction base="dms:Note"/>
      </xsd:simpleType>
    </xsd:element>
    <xsd:element name="grmAudience" ma:index="39" nillable="true" ma:displayName="grmAudience" ma:description="The GRM Audience field is used by the relationship segment to tag content with the appropriate audience. This data will feed faceted navigation." ma:list="797519a8-ead3-48f3-98ab-cd118efbcb51" ma:internalName="grmAudience" ma:showField="metaName" ma:web="60042731-5822-4f6e-9db4-955aaaa20e7a">
      <xsd:complexType>
        <xsd:complexContent>
          <xsd:extension base="dms:MultiChoiceLookup">
            <xsd:sequence>
              <xsd:element name="Value" type="dms:Lookup" maxOccurs="unbounded" minOccurs="0" nillable="true"/>
            </xsd:sequence>
          </xsd:extension>
        </xsd:complexContent>
      </xsd:complexType>
    </xsd:element>
    <xsd:element name="smbAudience" ma:index="43" nillable="true" ma:displayName="smbAudience" ma:description="The SMB Audience field is used to tag content with the appropriate audience. This data will feed faceted navigation." ma:list="797519a8-ead3-48f3-98ab-cd118efbcb51" ma:internalName="smbAudience" ma:showField="metaName" ma:web="60042731-5822-4f6e-9db4-955aaaa20e7a">
      <xsd:complexType>
        <xsd:complexContent>
          <xsd:extension base="dms:MultiChoiceLookup">
            <xsd:sequence>
              <xsd:element name="Value" type="dms:Lookup" maxOccurs="unbounded" minOccurs="0" nillable="true"/>
            </xsd:sequence>
          </xsd:extension>
        </xsd:complexContent>
      </xsd:complexType>
    </xsd:element>
    <xsd:element name="grmEnvironment" ma:index="45" nillable="true" ma:displayName="grmEnvironment" ma:description="The GRM Environment field is used by relationship segments to tag content with the appropriate environment size. This data will feed faceted navigation." ma:list="c2f89ef7-7069-49ad-a985-ba0176b4149c" ma:internalName="grmEnvironment" ma:showField="metaName" ma:web="60042731-5822-4f6e-9db4-955aaaa20e7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de5aaec-2722-4215-8ad3-d85386247764" elementFormDefault="qualified">
    <xsd:import namespace="http://schemas.microsoft.com/office/2006/documentManagement/types"/>
    <xsd:import namespace="http://schemas.microsoft.com/office/infopath/2007/PartnerControls"/>
    <xsd:element name="Attributes" ma:index="14" nillable="true" ma:displayName="Attributes" ma:internalName="Attributes">
      <xsd:simpleType>
        <xsd:restriction base="dms:Unknown"/>
      </xsd:simpleType>
    </xsd:element>
    <xsd:element name="relatedProductSC" ma:index="24" nillable="true" ma:displayName="Related Product" ma:description="The Related Product field is used to tag content about a specific product(s)." ma:list="d3e51028-3606-4b64-b43d-72fc5e0d886e" ma:internalName="relatedProductSC" ma:showField="fa564e0f-0c70-4ab9-b863-0177e6ddd247" ma:web="60042731-5822-4f6e-9db4-955aaaa20e7a">
      <xsd:simpleType>
        <xsd:restriction base="dms:Unknown"/>
      </xsd:simpleType>
    </xsd:element>
    <xsd:element name="Partners" ma:index="25" nillable="true" ma:displayName="Partners" ma:list="c614daed-e1ee-4549-b898-b843f7a23f3e" ma:internalName="Partners" ma:showField="7a18191a-260a-4de3-9f14-28c466cf8e64" ma:web="60042731-5822-4f6e-9db4-955aaaa20e7a">
      <xsd:simpleType>
        <xsd:restriction base="dms:Unknown"/>
      </xsd:simpleType>
    </xsd:element>
    <xsd:element name="_ApprovalWorkflowTrackingItem" ma:index="37" nillable="true" ma:displayName="_ApprovalWorkflowTrackingItem" ma:hidden="true" ma:internalName="_ApprovalWorkflowTrackingItem">
      <xsd:simpleType>
        <xsd:restriction base="dms:Text"/>
      </xsd:simpleType>
    </xsd:element>
    <xsd:element name="_DeploymentPackage" ma:index="38" nillable="true" ma:displayName="_DeploymentPackage" ma:hidden="true" ma:internalName="_DeploymentPackage">
      <xsd:simpleType>
        <xsd:restriction base="dms:Text"/>
      </xsd:simpleType>
    </xsd:element>
    <xsd:element name="TargetIndustries" ma:index="40" nillable="true" ma:displayName="Target Industries" ma:internalName="TargetIndustries">
      <xsd:simpleType>
        <xsd:restriction base="dms:Unknown"/>
      </xsd:simpleType>
    </xsd:element>
    <xsd:element name="CMSAudience" ma:index="47" nillable="true" ma:displayName="CMSAudience" ma:internalName="CMSAudience">
      <xsd:simpleType>
        <xsd:restriction base="dms:Note"/>
      </xsd:simpleType>
    </xsd:element>
    <xsd:element name="Taxonomy" ma:index="48" nillable="true" ma:displayName="Taxonomy" ma:description="Use this field to tag your content using the appropriate Taxonomy Studio term. During the nuLearn migration, it is best to use both DellCategory and Taxonomy." ma:internalName="Taxonom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7d08f1-3c0b-4f10-af4e-aa37fdcb56a9" elementFormDefault="qualified">
    <xsd:import namespace="http://schemas.microsoft.com/office/2006/documentManagement/types"/>
    <xsd:import namespace="http://schemas.microsoft.com/office/infopath/2007/PartnerControls"/>
    <xsd:element name="ReferenceLinks" ma:index="49" nillable="true" ma:displayName="ReferenceLinks" ma:internalName="ReferenceLinks">
      <xsd:simpleType>
        <xsd:restriction base="dms:Unknown"/>
      </xsd:simpleType>
    </xsd:element>
    <xsd:element name="MoreLikeDocuments" ma:index="50" nillable="true" ma:displayName="MoreLikeDocuments" ma:internalName="MoreLikeDocument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2" ma:displayName="Content Type"/>
        <xsd:element ref="dc:title" maxOccurs="1" ma:index="1" ma:displayName="Title"/>
        <xsd:element ref="dc:subject" minOccurs="0" maxOccurs="1"/>
        <xsd:element ref="dc:description" maxOccurs="1" ma:index="2"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DellIndustry xmlns="dfdc0d96-f15c-425d-a790-1770b08b2b31"/>
    <DellAbstract xmlns="c33f06cb-6db9-4aa0-b086-4330d7ddf969" xsi:nil="true"/>
    <DellSegment xmlns="dfdc0d96-f15c-425d-a790-1770b08b2b31">
      <Value>21</Value>
    </DellSegment>
    <PublishingRollupImage xmlns="http://schemas.microsoft.com/sharepoint/v3" xsi:nil="true"/>
    <RelatedProduct xmlns="dfdc0d96-f15c-425d-a790-1770b08b2b31"/>
    <Indexable xmlns="c33f06cb-6db9-4aa0-b086-4330d7ddf969">true</Indexable>
    <Ranking xmlns="c33f06cb-6db9-4aa0-b086-4330d7ddf969" xsi:nil="true"/>
    <TargetIndustries xmlns="1de5aaec-2722-4215-8ad3-d85386247764" xsi:nil="true"/>
    <PublishingPageContent xmlns="http://schemas.microsoft.com/sharepoint/v3" xsi:nil="true"/>
    <smbAudience xmlns="dfdc0d96-f15c-425d-a790-1770b08b2b31"/>
    <patentNumber xmlns="c33f06cb-6db9-4aa0-b086-4330d7ddf969" xsi:nil="true"/>
    <DocumentNodeID xmlns="dfdc0d96-f15c-425d-a790-1770b08b2b31">ESG-ProSupport-Plus-for-partners</DocumentNodeID>
    <_internalcontent xmlns="dfdc0d96-f15c-425d-a790-1770b08b2b31" xsi:nil="true"/>
    <_DeploymentPackage xmlns="1de5aaec-2722-4215-8ad3-d85386247764" xsi:nil="true"/>
    <grmAudience xmlns="dfdc0d96-f15c-425d-a790-1770b08b2b31"/>
    <PublishingPageImage xmlns="http://schemas.microsoft.com/sharepoint/v3" xsi:nil="true"/>
    <DellLocale xmlns="dfdc0d96-f15c-425d-a790-1770b08b2b31">733;#ar_dz;#725;#ar_eg;#734;#ar_ma;#727;#ar_ae;#735;#ar_tn;#582;#cs_cz;#584;#da_dk;#580;#nl_be;#596;#nl_nl;#612;#en_aa;#608;#en_ed;#622;#en_al;#648;#en_ai;#647;#en_ag;#700;#en_ar;#650;#en_aw;#653;#en_bs;#578;#en_ae;#717;#en_bd;#651;#en_bb;#654;#en_bz;#652;#en_bm;#701;#en_bo;#576;#en_ba;#667;#en_vg;#573;#en_bg;#718;#en_kh;#4;#en_ca;#661;#en_ky;#607;#en_cf;#702;#en_cl;#703;#en_co;#704;#en_cr;#575;#en_hr;#731;#en_dk;#655;#en_dm;#705;#en_do;#706;#en_ec;#714;#en_sv;#572;#en_ee;#614;#en_fo;#726;#en_gb;#618;#en_gh;#604;#en_gb;#656;#en_gd;#707;#en_gt;#657;#en_gy;#658;#en_ht;#708;#en_hn;#571;#en_is;#590;#en_ie;#592;#en_il;#659;#en_jm;#720;#en_lo;#674;#en_la;#570;#en_lv;#619;#en_ly;#569;#en_lt;#624;#en_mk;#709;#en_mx;#721;#en_mm;#649;#en_an;#710;#en_ni;#620;#en_ng;#730;#en_no;#711;#en_pa;#713;#en_py;#712;#en_pe;#642;#en_pr;#623;#en_yu;#577;#en_si;#606;#en_za;#660;#en_kn;#662;#en_lc;#666;#en_vc;#663;#en_sr;#732;#en_se;#665;#en_tt;#664;#en_tc;#6;#en_uk;#1;#en_us;#715;#en_uy;#668;#en_vi;#716;#en_ve;#586;#fi_fi;#2;#fr_fr;#611;#fr_dz;#675;#fr_be;#673;#fr_ca;#616;#fr_cg;#615;#fr_cd;#729;#fr_ed;#617;#fr_ga;#594;#fr_lu;#609;#fr_ma;#621;#fr_sn;#676;#fr_ch;#610;#fr_tn;#579;#de_at;#3;#de_de;#581;#de_ch;#588;#el_gr;#591;#he_il;#589;#hu_hu;#593;#it_it;#597;#no_no;#598;#pl_pl;#630;#pt_br;#599;#pt_pt;#574;#ro_ro;#625;#ru_ua;#613;#ru_rs;#600;#ru_ru;#602;#sk_sk;#679;#es_ai;#678;#es_ag;#628;#es_ar;#681;#es_aw;#684;#es_bs;#682;#es_bb;#685;#es_bz;#683;#es_bm;#629;#es_bo;#698;#es_vg;#692;#es_ky;#631;#es_cl;#632;#es_co;#633;#es_cr;#686;#es_dm;#634;#es_do;#635;#es_ec;#644;#es_sv;#687;#es_gd;#636;#es_gt;#688;#es_gy;#689;#es_ht;#637;#es_hn;#690;#es_jm;#627;#es_la;#638;#es_mx;#680;#es_an;#639;#es_ni;#640;#es_pa;#643;#es_py;#641;#es_pe;#677;#es_pr;#585;#es_es;#691;#es_kn;#693;#es_lc;#697;#es_vc;#694;#es_sr;#696;#es_tt;#695;#es_tc;#670;#es_ue;#645;#es_uy;#699;#es_vi;#646;#es_ve;#601;#sv_se;#603;#tr_tr</DellLocale>
    <Partners xmlns="1de5aaec-2722-4215-8ad3-d85386247764" xsi:nil="true"/>
    <PublishingExpirationDate xmlns="http://schemas.microsoft.com/sharepoint/v3" xsi:nil="true"/>
    <ExternalURL xmlns="c33f06cb-6db9-4aa0-b086-4330d7ddf969">
      <Url xsi:nil="true"/>
      <Description xsi:nil="true"/>
    </ExternalURL>
    <releaseDate xmlns="dfdc0d96-f15c-425d-a790-1770b08b2b31" xsi:nil="true"/>
    <Attributes xmlns="1de5aaec-2722-4215-8ad3-d85386247764">PartnerAssets:partnerassets-brochure||TechnologyTypes:technology-type-converged-infrastructure||TechnologyTypes:technology-type-virtualization||SaleCycle:salecycle-close||Global_Language_Labels:en</Attributes>
    <DellCategory xmlns="dfdc0d96-f15c-425d-a790-1770b08b2b31" xsi:nil="true"/>
    <DellCompany xmlns="dfdc0d96-f15c-425d-a790-1770b08b2b31"/>
    <PublishingStartDate xmlns="http://schemas.microsoft.com/sharepoint/v3" xsi:nil="true"/>
    <Template xmlns="c33f06cb-6db9-4aa0-b086-4330d7ddf969" xsi:nil="true"/>
    <grmHypervisor xmlns="c33f06cb-6db9-4aa0-b086-4330d7ddf969"/>
    <SubTitle xmlns="dfdc0d96-f15c-425d-a790-1770b08b2b31" xsi:nil="true"/>
    <RelatedProductCategories xmlns="dfdc0d96-f15c-425d-a790-1770b08b2b31"/>
    <_ApprovalWorkflowTrackingItem xmlns="1de5aaec-2722-4215-8ad3-d85386247764" xsi:nil="true"/>
    <relatedImages xmlns="c33f06cb-6db9-4aa0-b086-4330d7ddf969">&lt;div title="_schemaversion" id="_3"&gt;
  &lt;div title="_view"&gt;
    &lt;span title="_columns"&gt;1&lt;/span&gt;
    &lt;span title="_linkstyle"&gt;&lt;/span&gt;
    &lt;span title="_groupstyle"&gt;&lt;/span&gt;
  &lt;/div&gt;
&lt;/div&gt;</relatedImages>
    <AlternateFormats xmlns="dfdc0d96-f15c-425d-a790-1770b08b2b31" xsi:nil="true"/>
    <PublishingContactName xmlns="http://schemas.microsoft.com/sharepoint/v3" xsi:nil="true"/>
    <PublishingContact xmlns="http://schemas.microsoft.com/sharepoint/v3">
      <UserInfo>
        <DisplayName/>
        <AccountId>2743</AccountId>
        <AccountType/>
      </UserInfo>
    </PublishingContact>
    <grmEnvironment xmlns="dfdc0d96-f15c-425d-a790-1770b08b2b31"/>
    <CMSAudience xmlns="1de5aaec-2722-4215-8ad3-d85386247764" xsi:nil="true"/>
    <Taxonomy xmlns="1de5aaec-2722-4215-8ad3-d85386247764">TOPT:NAV_TOP-partner-library##</Taxonomy>
    <relatedProductSC xmlns="1de5aaec-2722-4215-8ad3-d85386247764" xsi:nil="true"/>
    <relatedBrand xmlns="dfdc0d96-f15c-425d-a790-1770b08b2b31"/>
    <pullQuote xmlns="dfdc0d96-f15c-425d-a790-1770b08b2b31" xsi:nil="true"/>
    <ReferenceLinks xmlns="c77d08f1-3c0b-4f10-af4e-aa37fdcb56a9" xsi:nil="true"/>
    <MoreLikeDocuments xmlns="c77d08f1-3c0b-4f10-af4e-aa37fdcb56a9" xsi:nil="true"/>
  </documentManagement>
</p:properties>
</file>

<file path=customXml/item3.xml><?xml version="1.0" encoding="utf-8"?>
<?mso-contentType ?>
<cte xmlns="http://www.dell.com/moss/ctextend" ID="DellDocument" level1="document" level2="document"/>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PDFItemEventSink Item Reciever</Name>
    <Synchronization>Default</Synchronization>
    <Type>10004</Type>
    <SequenceNumber>10000</SequenceNumber>
    <Assembly>Dell.Delphi.Moss.PDFEventSink, Version=1.0.0.0, Culture=neutral, PublicKeyToken=f124323282dd8013</Assembly>
    <Class>Dell.Delphi.Moss.PDFEventSink.PDFItemEventSink</Class>
    <Data/>
    <Filter/>
  </Receiver>
  <Receiver>
    <Name>PDFItemEventSink Item Reciever</Name>
    <Synchronization>Asynchronous</Synchronization>
    <Type>10004</Type>
    <SequenceNumber>10000</SequenceNumber>
    <Assembly>Dell.Delphi.Moss.PDFEventSink, Version=1.0.0.0, Culture=neutral, PublicKeyToken=f124323282dd8013</Assembly>
    <Class>Dell.Delphi.Moss.PDFEventSink.PDFItemEventSink</Class>
    <Data/>
    <Filter/>
  </Receiver>
</spe:Receivers>
</file>

<file path=customXml/itemProps1.xml><?xml version="1.0" encoding="utf-8"?>
<ds:datastoreItem xmlns:ds="http://schemas.openxmlformats.org/officeDocument/2006/customXml" ds:itemID="{84BEB2B2-E77B-40BD-97CA-A602161E3ED1}"/>
</file>

<file path=customXml/itemProps2.xml><?xml version="1.0" encoding="utf-8"?>
<ds:datastoreItem xmlns:ds="http://schemas.openxmlformats.org/officeDocument/2006/customXml" ds:itemID="{0873BDD3-AA35-4F19-A12A-C6462BECFBD1}"/>
</file>

<file path=customXml/itemProps3.xml><?xml version="1.0" encoding="utf-8"?>
<ds:datastoreItem xmlns:ds="http://schemas.openxmlformats.org/officeDocument/2006/customXml" ds:itemID="{8A791AEF-ADF2-4AA2-A709-6BA8EEA1DC0A}"/>
</file>

<file path=customXml/itemProps4.xml><?xml version="1.0" encoding="utf-8"?>
<ds:datastoreItem xmlns:ds="http://schemas.openxmlformats.org/officeDocument/2006/customXml" ds:itemID="{86FC490B-1F77-48C5-AC70-1DD939DBDF04}"/>
</file>

<file path=customXml/itemProps5.xml><?xml version="1.0" encoding="utf-8"?>
<ds:datastoreItem xmlns:ds="http://schemas.openxmlformats.org/officeDocument/2006/customXml" ds:itemID="{300870AB-E1F9-4023-9EA8-BD5E5FAEECD1}"/>
</file>

<file path=docProps/app.xml><?xml version="1.0" encoding="utf-8"?>
<Properties xmlns="http://schemas.openxmlformats.org/officeDocument/2006/extended-properties" xmlns:vt="http://schemas.openxmlformats.org/officeDocument/2006/docPropsVTypes">
  <Template>Commercial Sales Training - Steve Review Q1</Template>
  <TotalTime>49501</TotalTime>
  <Words>4384</Words>
  <Application>Microsoft Office PowerPoint</Application>
  <PresentationFormat>On-screen Show (4:3)</PresentationFormat>
  <Paragraphs>734</Paragraphs>
  <Slides>27</Slides>
  <Notes>22</Notes>
  <HiddenSlides>0</HiddenSlides>
  <MMClips>0</MMClips>
  <ScaleCrop>false</ScaleCrop>
  <HeadingPairs>
    <vt:vector size="4" baseType="variant">
      <vt:variant>
        <vt:lpstr>Theme</vt:lpstr>
      </vt:variant>
      <vt:variant>
        <vt:i4>30</vt:i4>
      </vt:variant>
      <vt:variant>
        <vt:lpstr>Slide Titles</vt:lpstr>
      </vt:variant>
      <vt:variant>
        <vt:i4>27</vt:i4>
      </vt:variant>
    </vt:vector>
  </HeadingPairs>
  <TitlesOfParts>
    <vt:vector size="57" baseType="lpstr">
      <vt:lpstr>Commercial Sales Training - Steve Review Q1</vt:lpstr>
      <vt:lpstr>Dell_4x3_Template</vt:lpstr>
      <vt:lpstr>Dell Presentation Template std</vt:lpstr>
      <vt:lpstr>2_4x3_Dell_PPTX_Template_BW1</vt:lpstr>
      <vt:lpstr>1_Weekly Updates Template 2</vt:lpstr>
      <vt:lpstr>1_Dell_4x3_Template</vt:lpstr>
      <vt:lpstr>1_Commercial Sales Training - Steve Review Q1</vt:lpstr>
      <vt:lpstr>2_Commercial Sales Training - Steve Review Q1</vt:lpstr>
      <vt:lpstr>Biz_Con_FY12</vt:lpstr>
      <vt:lpstr>Dell_4x3_Template_Agenda</vt:lpstr>
      <vt:lpstr>Global CSMB Sales Training - Branded Powerpoint Template</vt:lpstr>
      <vt:lpstr>Global_Marketing</vt:lpstr>
      <vt:lpstr>8_3 template</vt:lpstr>
      <vt:lpstr>1_Dell_4x3_Template_Agenda</vt:lpstr>
      <vt:lpstr>2_Dell_4x3_Template_Agenda</vt:lpstr>
      <vt:lpstr>Custom Design</vt:lpstr>
      <vt:lpstr>3_Dell_4x3_Template_Agenda</vt:lpstr>
      <vt:lpstr>3_4x3_Dell_PPTX_Template_BW1</vt:lpstr>
      <vt:lpstr>2_Dell Presentation Template 4x3ml</vt:lpstr>
      <vt:lpstr>MAIN TEMPLATE</vt:lpstr>
      <vt:lpstr>4_3 template</vt:lpstr>
      <vt:lpstr>3_Commercial Sales Training - Steve Review Q1</vt:lpstr>
      <vt:lpstr>2_Weekly Updates Template 2</vt:lpstr>
      <vt:lpstr>3_Weekly Updates Template 2</vt:lpstr>
      <vt:lpstr>6_4x3_Dell_PPTX_Template_BW1</vt:lpstr>
      <vt:lpstr>4_Commercial Sales Training - Steve Review Q1</vt:lpstr>
      <vt:lpstr>5_Commercial Sales Training - Steve Review Q1</vt:lpstr>
      <vt:lpstr>6_Commercial Sales Training - Steve Review Q1</vt:lpstr>
      <vt:lpstr>7_Commercial Sales Training - Steve Review Q1</vt:lpstr>
      <vt:lpstr>10_Commercial Sales Training - Steve Review Q1</vt:lpstr>
      <vt:lpstr>Dell ProSupport Plus Channel Partner Deck</vt:lpstr>
      <vt:lpstr>Market challenge Evolving IT landscape demands enterprise-class support</vt:lpstr>
      <vt:lpstr>Dell ProSupport Plus Critical enterprise systems deserve more</vt:lpstr>
      <vt:lpstr>ProSupport Plus delivery overview </vt:lpstr>
      <vt:lpstr>PowerPoint Presentation</vt:lpstr>
      <vt:lpstr>Five critical components of ProSupport Plus </vt:lpstr>
      <vt:lpstr>PowerPoint Presentation</vt:lpstr>
      <vt:lpstr>Five critical components of ProSupport Plus </vt:lpstr>
      <vt:lpstr>Five critical components of ProSupport Plus</vt:lpstr>
      <vt:lpstr>Five critical components of ProSupport Plus</vt:lpstr>
      <vt:lpstr>Five critical components of ProSupport Plus</vt:lpstr>
      <vt:lpstr>Dell SupportAssist overview</vt:lpstr>
      <vt:lpstr>Traditional support vs. SupportAssist</vt:lpstr>
      <vt:lpstr>PowerPoint Presentation</vt:lpstr>
      <vt:lpstr>PowerPoint Presentation</vt:lpstr>
      <vt:lpstr>PowerPoint Presentation</vt:lpstr>
      <vt:lpstr>Technical training</vt:lpstr>
      <vt:lpstr>PowerPoint Presentation</vt:lpstr>
      <vt:lpstr>PowerPoint Presentation</vt:lpstr>
      <vt:lpstr>SupportAssist requirements for OME</vt:lpstr>
      <vt:lpstr>SupportAssist requirements for MS SCOM</vt:lpstr>
      <vt:lpstr>Get started with Dell SupportAssist</vt:lpstr>
      <vt:lpstr>Resources</vt:lpstr>
      <vt:lpstr>PowerPoint Presentation</vt:lpstr>
      <vt:lpstr>PartnerDirect</vt:lpstr>
      <vt:lpstr>PowerPoint Presentation</vt:lpstr>
      <vt:lpstr>PowerPoint Presentation</vt:lpstr>
    </vt:vector>
  </TitlesOfParts>
  <Company>Dell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ProSupport Plus</dc:title>
  <dc:creator>Lozano, Lisa</dc:creator>
  <cp:keywords>No Restrictions</cp:keywords>
  <dc:description>Virtualization, Converged Infrastructure</dc:description>
  <cp:lastModifiedBy>Tara_Woodhurst</cp:lastModifiedBy>
  <cp:revision>714</cp:revision>
  <cp:lastPrinted>2013-01-28T17:56:55Z</cp:lastPrinted>
  <dcterms:created xsi:type="dcterms:W3CDTF">2012-05-08T08:26:34Z</dcterms:created>
  <dcterms:modified xsi:type="dcterms:W3CDTF">2014-03-17T08:37:16Z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0x010100702EFAD4DD50154EA1FB50E64D3B771100AAE44108DDCBCD48AE1458E7E067566E</vt:lpwstr>
  </property>
  <property fmtid="{D5CDD505-2E9C-101B-9397-08002B2CF9AE}" pid="3" name="TitusGUID">
    <vt:lpwstr>a9d7b346-875f-4efd-a159-a438560c6542</vt:lpwstr>
  </property>
  <property fmtid="{D5CDD505-2E9C-101B-9397-08002B2CF9AE}" pid="4" name="DellClassification">
    <vt:lpwstr>No Restrictions</vt:lpwstr>
  </property>
  <property fmtid="{D5CDD505-2E9C-101B-9397-08002B2CF9AE}" pid="5" name="DellSubLabels">
    <vt:lpwstr/>
  </property>
  <property fmtid="{D5CDD505-2E9C-101B-9397-08002B2CF9AE}" pid="6" name="WorkflowsHistory">
    <vt:lpwstr>&lt;WorkflowsHistory xmlns:i="http://www.w3.org/2001/XMLSchema-instance"&gt;&lt;SchemaVersion xmlns="http://schemas.datacontract.org/2004/07/Dell.Delphi.Publishing.Common.PropertyBag"&gt;1.0&lt;/SchemaVersion&gt;&lt;Workflows&gt;&lt;WorkflowInfo&gt;&lt;AssociationId&gt;dde85862-a347-4ab2-9978-f8fbaf7d965f&lt;/AssociationId&gt;&lt;InstanceId&gt;57049427-80b8-4422-9e4f-8b07176707c0&lt;/InstanceId&gt;&lt;ListId&gt;6c02be23-0305-4156-9b53-2d56083e8755&lt;/ListId&gt;&lt;ListItemId&gt;776915&lt;/ListItemId&gt;&lt;Locales/&gt;&lt;SiteId&gt;f5d6b119-dec9-4f43-aad9-e4dde8824cbe&lt;/SiteId&gt;&lt;Type&gt;Feedback&lt;/Type&gt;&lt;WebId&gt;9051a49a-e905-456a-b20d-332b2faf3b91&lt;/WebId&gt;&lt;/WorkflowInfo&gt;&lt;/Workflows&gt;&lt;/WorkflowsHistory&gt;</vt:lpwstr>
  </property>
</Properties>
</file>